
<file path=[Content_Types].xml><?xml version="1.0" encoding="utf-8"?>
<Types xmlns="http://schemas.openxmlformats.org/package/2006/content-types">
  <Default Extension="crdownload" ContentType="image/jpeg"/>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sldIdLst>
    <p:sldId id="258" r:id="rId5"/>
    <p:sldId id="305" r:id="rId6"/>
    <p:sldId id="270" r:id="rId7"/>
    <p:sldId id="274" r:id="rId8"/>
    <p:sldId id="299" r:id="rId9"/>
    <p:sldId id="321" r:id="rId10"/>
    <p:sldId id="322" r:id="rId11"/>
    <p:sldId id="308" r:id="rId12"/>
    <p:sldId id="312" r:id="rId13"/>
    <p:sldId id="315" r:id="rId14"/>
    <p:sldId id="316" r:id="rId15"/>
    <p:sldId id="317" r:id="rId16"/>
    <p:sldId id="318" r:id="rId17"/>
    <p:sldId id="319" r:id="rId18"/>
    <p:sldId id="313" r:id="rId19"/>
    <p:sldId id="320" r:id="rId20"/>
    <p:sldId id="278"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T_1C_SHASHANK SINGH" initials="BS" lastIdx="1" clrIdx="0">
    <p:extLst>
      <p:ext uri="{19B8F6BF-5375-455C-9EA6-DF929625EA0E}">
        <p15:presenceInfo xmlns:p15="http://schemas.microsoft.com/office/powerpoint/2012/main" userId="BIT_1C_SHASHANK SING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5FFFF"/>
    <a:srgbClr val="F7FFFF"/>
    <a:srgbClr val="CCFFFF"/>
    <a:srgbClr val="B15E4E"/>
    <a:srgbClr val="ED8E03"/>
    <a:srgbClr val="FFFFFF"/>
    <a:srgbClr val="06C0FA"/>
    <a:srgbClr val="900A90"/>
    <a:srgbClr val="4C1424"/>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6" autoAdjust="0"/>
    <p:restoredTop sz="94598" autoAdjust="0"/>
  </p:normalViewPr>
  <p:slideViewPr>
    <p:cSldViewPr snapToGrid="0">
      <p:cViewPr varScale="1">
        <p:scale>
          <a:sx n="66" d="100"/>
          <a:sy n="66" d="100"/>
        </p:scale>
        <p:origin x="672" y="3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usthaffa Shaik" userId="fa380c5cb91ac190" providerId="LiveId" clId="{84BC267F-2478-4DF7-97FB-9E56352783F2}"/>
    <pc:docChg chg="modSld">
      <pc:chgData name="Musthaffa Shaik" userId="fa380c5cb91ac190" providerId="LiveId" clId="{84BC267F-2478-4DF7-97FB-9E56352783F2}" dt="2023-06-27T03:49:13.903" v="0" actId="20577"/>
      <pc:docMkLst>
        <pc:docMk/>
      </pc:docMkLst>
      <pc:sldChg chg="modSp mod">
        <pc:chgData name="Musthaffa Shaik" userId="fa380c5cb91ac190" providerId="LiveId" clId="{84BC267F-2478-4DF7-97FB-9E56352783F2}" dt="2023-06-27T03:49:13.903" v="0" actId="20577"/>
        <pc:sldMkLst>
          <pc:docMk/>
          <pc:sldMk cId="1306658924" sldId="305"/>
        </pc:sldMkLst>
        <pc:spChg chg="mod">
          <ac:chgData name="Musthaffa Shaik" userId="fa380c5cb91ac190" providerId="LiveId" clId="{84BC267F-2478-4DF7-97FB-9E56352783F2}" dt="2023-06-27T03:49:13.903" v="0" actId="20577"/>
          <ac:spMkLst>
            <pc:docMk/>
            <pc:sldMk cId="1306658924" sldId="305"/>
            <ac:spMk id="5" creationId="{2585A4C3-EB2E-41D1-8420-7251814A8D8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72BFF-3F96-44AE-8522-A17182D64D33}" type="datetimeFigureOut">
              <a:rPr lang="en-US" smtClean="0"/>
              <a:t>6/27/2023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C73610-CCBA-4806-B040-7AF4F8229BA0}" type="slidenum">
              <a:rPr lang="en-US" smtClean="0"/>
              <a:t>‹#›</a:t>
            </a:fld>
            <a:endParaRPr lang="en-US" dirty="0"/>
          </a:p>
        </p:txBody>
      </p:sp>
    </p:spTree>
    <p:extLst>
      <p:ext uri="{BB962C8B-B14F-4D97-AF65-F5344CB8AC3E}">
        <p14:creationId xmlns:p14="http://schemas.microsoft.com/office/powerpoint/2010/main" val="3420535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3155276-2114-4288-A537-379EA644CDBE}" type="slidenum">
              <a:rPr lang="en-US" smtClean="0"/>
              <a:t>1</a:t>
            </a:fld>
            <a:endParaRPr lang="en-US" dirty="0"/>
          </a:p>
        </p:txBody>
      </p:sp>
    </p:spTree>
    <p:extLst>
      <p:ext uri="{BB962C8B-B14F-4D97-AF65-F5344CB8AC3E}">
        <p14:creationId xmlns:p14="http://schemas.microsoft.com/office/powerpoint/2010/main" val="898348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A832F76-EEF5-410D-B6F4-8650AC675FE5}"/>
              </a:ext>
            </a:extLst>
          </p:cNvPr>
          <p:cNvSpPr>
            <a:spLocks noGrp="1"/>
          </p:cNvSpPr>
          <p:nvPr>
            <p:ph type="pic" sz="quarter" idx="14"/>
          </p:nvPr>
        </p:nvSpPr>
        <p:spPr>
          <a:xfrm>
            <a:off x="-10160" y="-10160"/>
            <a:ext cx="12198985" cy="6877685"/>
          </a:xfrm>
          <a:custGeom>
            <a:avLst/>
            <a:gdLst>
              <a:gd name="connsiteX0" fmla="*/ 0 w 12188825"/>
              <a:gd name="connsiteY0" fmla="*/ 0 h 6868160"/>
              <a:gd name="connsiteX1" fmla="*/ 12188825 w 12188825"/>
              <a:gd name="connsiteY1" fmla="*/ 0 h 6868160"/>
              <a:gd name="connsiteX2" fmla="*/ 12188825 w 12188825"/>
              <a:gd name="connsiteY2" fmla="*/ 6868160 h 6868160"/>
              <a:gd name="connsiteX3" fmla="*/ 0 w 12188825"/>
              <a:gd name="connsiteY3" fmla="*/ 6868160 h 6868160"/>
              <a:gd name="connsiteX4" fmla="*/ 0 w 12188825"/>
              <a:gd name="connsiteY4"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10160 w 12198985"/>
              <a:gd name="connsiteY0" fmla="*/ 0 h 6868160"/>
              <a:gd name="connsiteX1" fmla="*/ 12198985 w 12198985"/>
              <a:gd name="connsiteY1" fmla="*/ 0 h 6868160"/>
              <a:gd name="connsiteX2" fmla="*/ 12198985 w 12198985"/>
              <a:gd name="connsiteY2" fmla="*/ 6868160 h 6868160"/>
              <a:gd name="connsiteX3" fmla="*/ 10160 w 12198985"/>
              <a:gd name="connsiteY3" fmla="*/ 6868160 h 6868160"/>
              <a:gd name="connsiteX4" fmla="*/ 0 w 12198985"/>
              <a:gd name="connsiteY4" fmla="*/ 528320 h 6868160"/>
              <a:gd name="connsiteX5" fmla="*/ 10160 w 12198985"/>
              <a:gd name="connsiteY5"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292064 w 12480889"/>
              <a:gd name="connsiteY0" fmla="*/ 0 h 6868160"/>
              <a:gd name="connsiteX1" fmla="*/ 12480889 w 12480889"/>
              <a:gd name="connsiteY1" fmla="*/ 0 h 6868160"/>
              <a:gd name="connsiteX2" fmla="*/ 12480889 w 12480889"/>
              <a:gd name="connsiteY2" fmla="*/ 6868160 h 6868160"/>
              <a:gd name="connsiteX3" fmla="*/ 292064 w 12480889"/>
              <a:gd name="connsiteY3" fmla="*/ 6868160 h 6868160"/>
              <a:gd name="connsiteX4" fmla="*/ 4996144 w 12480889"/>
              <a:gd name="connsiteY4" fmla="*/ 1727200 h 6868160"/>
              <a:gd name="connsiteX5" fmla="*/ 281904 w 12480889"/>
              <a:gd name="connsiteY5" fmla="*/ 528320 h 6868160"/>
              <a:gd name="connsiteX6" fmla="*/ 292064 w 12480889"/>
              <a:gd name="connsiteY6"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198195 w 12387020"/>
              <a:gd name="connsiteY0" fmla="*/ 0 h 6868160"/>
              <a:gd name="connsiteX1" fmla="*/ 12387020 w 12387020"/>
              <a:gd name="connsiteY1" fmla="*/ 0 h 6868160"/>
              <a:gd name="connsiteX2" fmla="*/ 12387020 w 12387020"/>
              <a:gd name="connsiteY2" fmla="*/ 6868160 h 6868160"/>
              <a:gd name="connsiteX3" fmla="*/ 198195 w 12387020"/>
              <a:gd name="connsiteY3" fmla="*/ 6868160 h 6868160"/>
              <a:gd name="connsiteX4" fmla="*/ 6212915 w 12387020"/>
              <a:gd name="connsiteY4" fmla="*/ 3830320 h 6868160"/>
              <a:gd name="connsiteX5" fmla="*/ 4902275 w 12387020"/>
              <a:gd name="connsiteY5" fmla="*/ 1727200 h 6868160"/>
              <a:gd name="connsiteX6" fmla="*/ 188035 w 12387020"/>
              <a:gd name="connsiteY6" fmla="*/ 528320 h 6868160"/>
              <a:gd name="connsiteX7" fmla="*/ 198195 w 12387020"/>
              <a:gd name="connsiteY7" fmla="*/ 0 h 6868160"/>
              <a:gd name="connsiteX0" fmla="*/ 235106 w 12423931"/>
              <a:gd name="connsiteY0" fmla="*/ 0 h 7033131"/>
              <a:gd name="connsiteX1" fmla="*/ 12423931 w 12423931"/>
              <a:gd name="connsiteY1" fmla="*/ 0 h 7033131"/>
              <a:gd name="connsiteX2" fmla="*/ 12423931 w 12423931"/>
              <a:gd name="connsiteY2" fmla="*/ 6868160 h 7033131"/>
              <a:gd name="connsiteX3" fmla="*/ 235106 w 12423931"/>
              <a:gd name="connsiteY3" fmla="*/ 6868160 h 7033131"/>
              <a:gd name="connsiteX4" fmla="*/ 4908705 w 12423931"/>
              <a:gd name="connsiteY4" fmla="*/ 6868160 h 7033131"/>
              <a:gd name="connsiteX5" fmla="*/ 6249826 w 12423931"/>
              <a:gd name="connsiteY5" fmla="*/ 3830320 h 7033131"/>
              <a:gd name="connsiteX6" fmla="*/ 4939186 w 12423931"/>
              <a:gd name="connsiteY6" fmla="*/ 1727200 h 7033131"/>
              <a:gd name="connsiteX7" fmla="*/ 224946 w 12423931"/>
              <a:gd name="connsiteY7" fmla="*/ 528320 h 7033131"/>
              <a:gd name="connsiteX8" fmla="*/ 235106 w 12423931"/>
              <a:gd name="connsiteY8" fmla="*/ 0 h 7033131"/>
              <a:gd name="connsiteX0" fmla="*/ 246525 w 12435350"/>
              <a:gd name="connsiteY0" fmla="*/ 0 h 6868309"/>
              <a:gd name="connsiteX1" fmla="*/ 12435350 w 12435350"/>
              <a:gd name="connsiteY1" fmla="*/ 0 h 6868309"/>
              <a:gd name="connsiteX2" fmla="*/ 12435350 w 12435350"/>
              <a:gd name="connsiteY2" fmla="*/ 6868160 h 6868309"/>
              <a:gd name="connsiteX3" fmla="*/ 246525 w 12435350"/>
              <a:gd name="connsiteY3" fmla="*/ 6868160 h 6868309"/>
              <a:gd name="connsiteX4" fmla="*/ 4920124 w 12435350"/>
              <a:gd name="connsiteY4" fmla="*/ 6868160 h 6868309"/>
              <a:gd name="connsiteX5" fmla="*/ 6261245 w 12435350"/>
              <a:gd name="connsiteY5" fmla="*/ 3830320 h 6868309"/>
              <a:gd name="connsiteX6" fmla="*/ 4950605 w 12435350"/>
              <a:gd name="connsiteY6" fmla="*/ 1727200 h 6868309"/>
              <a:gd name="connsiteX7" fmla="*/ 236365 w 12435350"/>
              <a:gd name="connsiteY7" fmla="*/ 528320 h 6868309"/>
              <a:gd name="connsiteX8" fmla="*/ 246525 w 12435350"/>
              <a:gd name="connsiteY8" fmla="*/ 0 h 6868309"/>
              <a:gd name="connsiteX0" fmla="*/ 10160 w 12198985"/>
              <a:gd name="connsiteY0" fmla="*/ 0 h 6868264"/>
              <a:gd name="connsiteX1" fmla="*/ 12198985 w 12198985"/>
              <a:gd name="connsiteY1" fmla="*/ 0 h 6868264"/>
              <a:gd name="connsiteX2" fmla="*/ 12198985 w 12198985"/>
              <a:gd name="connsiteY2" fmla="*/ 6868160 h 6868264"/>
              <a:gd name="connsiteX3" fmla="*/ 10160 w 12198985"/>
              <a:gd name="connsiteY3" fmla="*/ 6868160 h 6868264"/>
              <a:gd name="connsiteX4" fmla="*/ 4683759 w 12198985"/>
              <a:gd name="connsiteY4" fmla="*/ 6868160 h 6868264"/>
              <a:gd name="connsiteX5" fmla="*/ 6024880 w 12198985"/>
              <a:gd name="connsiteY5" fmla="*/ 3830320 h 6868264"/>
              <a:gd name="connsiteX6" fmla="*/ 4714240 w 12198985"/>
              <a:gd name="connsiteY6" fmla="*/ 1727200 h 6868264"/>
              <a:gd name="connsiteX7" fmla="*/ 0 w 12198985"/>
              <a:gd name="connsiteY7" fmla="*/ 528320 h 6868264"/>
              <a:gd name="connsiteX8" fmla="*/ 10160 w 12198985"/>
              <a:gd name="connsiteY8" fmla="*/ 0 h 6868264"/>
              <a:gd name="connsiteX0" fmla="*/ 10160 w 12198985"/>
              <a:gd name="connsiteY0" fmla="*/ 0 h 6868220"/>
              <a:gd name="connsiteX1" fmla="*/ 12198985 w 12198985"/>
              <a:gd name="connsiteY1" fmla="*/ 0 h 6868220"/>
              <a:gd name="connsiteX2" fmla="*/ 12198985 w 12198985"/>
              <a:gd name="connsiteY2" fmla="*/ 6868160 h 6868220"/>
              <a:gd name="connsiteX3" fmla="*/ 3220085 w 12198985"/>
              <a:gd name="connsiteY3" fmla="*/ 6487160 h 6868220"/>
              <a:gd name="connsiteX4" fmla="*/ 4683759 w 12198985"/>
              <a:gd name="connsiteY4" fmla="*/ 6868160 h 6868220"/>
              <a:gd name="connsiteX5" fmla="*/ 6024880 w 12198985"/>
              <a:gd name="connsiteY5" fmla="*/ 3830320 h 6868220"/>
              <a:gd name="connsiteX6" fmla="*/ 4714240 w 12198985"/>
              <a:gd name="connsiteY6" fmla="*/ 1727200 h 6868220"/>
              <a:gd name="connsiteX7" fmla="*/ 0 w 12198985"/>
              <a:gd name="connsiteY7" fmla="*/ 528320 h 6868220"/>
              <a:gd name="connsiteX8" fmla="*/ 10160 w 12198985"/>
              <a:gd name="connsiteY8" fmla="*/ 0 h 6868220"/>
              <a:gd name="connsiteX0" fmla="*/ 10160 w 12198985"/>
              <a:gd name="connsiteY0" fmla="*/ 0 h 6868160"/>
              <a:gd name="connsiteX1" fmla="*/ 12198985 w 12198985"/>
              <a:gd name="connsiteY1" fmla="*/ 0 h 6868160"/>
              <a:gd name="connsiteX2" fmla="*/ 12198985 w 12198985"/>
              <a:gd name="connsiteY2" fmla="*/ 6868160 h 6868160"/>
              <a:gd name="connsiteX3" fmla="*/ 3220085 w 12198985"/>
              <a:gd name="connsiteY3" fmla="*/ 6487160 h 6868160"/>
              <a:gd name="connsiteX4" fmla="*/ 6102984 w 12198985"/>
              <a:gd name="connsiteY4" fmla="*/ 5829935 h 6868160"/>
              <a:gd name="connsiteX5" fmla="*/ 6024880 w 12198985"/>
              <a:gd name="connsiteY5" fmla="*/ 3830320 h 6868160"/>
              <a:gd name="connsiteX6" fmla="*/ 4714240 w 12198985"/>
              <a:gd name="connsiteY6" fmla="*/ 1727200 h 6868160"/>
              <a:gd name="connsiteX7" fmla="*/ 0 w 12198985"/>
              <a:gd name="connsiteY7" fmla="*/ 528320 h 6868160"/>
              <a:gd name="connsiteX8" fmla="*/ 10160 w 12198985"/>
              <a:gd name="connsiteY8" fmla="*/ 0 h 6868160"/>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02984 w 12198985"/>
              <a:gd name="connsiteY4" fmla="*/ 5829935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 name="connsiteX0" fmla="*/ 10160 w 12198985"/>
              <a:gd name="connsiteY0" fmla="*/ 0 h 6877685"/>
              <a:gd name="connsiteX1" fmla="*/ 12198985 w 12198985"/>
              <a:gd name="connsiteY1" fmla="*/ 0 h 6877685"/>
              <a:gd name="connsiteX2" fmla="*/ 12198985 w 12198985"/>
              <a:gd name="connsiteY2" fmla="*/ 6868160 h 6877685"/>
              <a:gd name="connsiteX3" fmla="*/ 4553585 w 12198985"/>
              <a:gd name="connsiteY3" fmla="*/ 6877685 h 6877685"/>
              <a:gd name="connsiteX4" fmla="*/ 6122034 w 12198985"/>
              <a:gd name="connsiteY4" fmla="*/ 5839460 h 6877685"/>
              <a:gd name="connsiteX5" fmla="*/ 6024880 w 12198985"/>
              <a:gd name="connsiteY5" fmla="*/ 3830320 h 6877685"/>
              <a:gd name="connsiteX6" fmla="*/ 4714240 w 12198985"/>
              <a:gd name="connsiteY6" fmla="*/ 1727200 h 6877685"/>
              <a:gd name="connsiteX7" fmla="*/ 0 w 12198985"/>
              <a:gd name="connsiteY7" fmla="*/ 528320 h 6877685"/>
              <a:gd name="connsiteX8" fmla="*/ 10160 w 12198985"/>
              <a:gd name="connsiteY8" fmla="*/ 0 h 6877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8985" h="6877685">
                <a:moveTo>
                  <a:pt x="10160" y="0"/>
                </a:moveTo>
                <a:lnTo>
                  <a:pt x="12198985" y="0"/>
                </a:lnTo>
                <a:lnTo>
                  <a:pt x="12198985" y="6868160"/>
                </a:lnTo>
                <a:lnTo>
                  <a:pt x="4553585" y="6877685"/>
                </a:lnTo>
                <a:cubicBezTo>
                  <a:pt x="5419196" y="6578177"/>
                  <a:pt x="5891741" y="6267027"/>
                  <a:pt x="6122034" y="5839460"/>
                </a:cubicBezTo>
                <a:cubicBezTo>
                  <a:pt x="6543462" y="4952153"/>
                  <a:pt x="6071023" y="4359063"/>
                  <a:pt x="6024880" y="3830320"/>
                </a:cubicBezTo>
                <a:cubicBezTo>
                  <a:pt x="5670973" y="2770293"/>
                  <a:pt x="5327227" y="2120053"/>
                  <a:pt x="4714240" y="1727200"/>
                </a:cubicBezTo>
                <a:cubicBezTo>
                  <a:pt x="3371427" y="701040"/>
                  <a:pt x="1339427" y="711200"/>
                  <a:pt x="0" y="528320"/>
                </a:cubicBezTo>
                <a:lnTo>
                  <a:pt x="10160" y="0"/>
                </a:lnTo>
                <a:close/>
              </a:path>
            </a:pathLst>
          </a:custGeom>
          <a:solidFill>
            <a:schemeClr val="accent3"/>
          </a:solidFill>
        </p:spPr>
        <p:txBody>
          <a:bodyPr/>
          <a:lstStyle>
            <a:lvl1pPr algn="ctr">
              <a:defRPr/>
            </a:lvl1pPr>
          </a:lstStyle>
          <a:p>
            <a:r>
              <a:rPr lang="en-US"/>
              <a:t>Click icon to add picture</a:t>
            </a:r>
            <a:endParaRPr lang="en-US" dirty="0"/>
          </a:p>
        </p:txBody>
      </p:sp>
      <p:sp>
        <p:nvSpPr>
          <p:cNvPr id="13" name="Freeform: Shape 12">
            <a:extLst>
              <a:ext uri="{FF2B5EF4-FFF2-40B4-BE49-F238E27FC236}">
                <a16:creationId xmlns:a16="http://schemas.microsoft.com/office/drawing/2014/main" id="{5E130825-8214-41CD-94C2-B394C8253160}"/>
              </a:ext>
              <a:ext uri="{C183D7F6-B498-43B3-948B-1728B52AA6E4}">
                <adec:decorative xmlns:adec="http://schemas.microsoft.com/office/drawing/2017/decorative" val="1"/>
              </a:ext>
            </a:extLst>
          </p:cNvPr>
          <p:cNvSpPr/>
          <p:nvPr userDrawn="1"/>
        </p:nvSpPr>
        <p:spPr>
          <a:xfrm>
            <a:off x="0" y="529224"/>
            <a:ext cx="6305549" cy="6328777"/>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04CFC44C-A4AA-47AB-9728-B8557A08454E}"/>
              </a:ext>
            </a:extLst>
          </p:cNvPr>
          <p:cNvSpPr>
            <a:spLocks noGrp="1"/>
          </p:cNvSpPr>
          <p:nvPr>
            <p:ph type="ctrTitle"/>
          </p:nvPr>
        </p:nvSpPr>
        <p:spPr>
          <a:xfrm>
            <a:off x="762000" y="2299787"/>
            <a:ext cx="4572000" cy="2286000"/>
          </a:xfrm>
        </p:spPr>
        <p:txBody>
          <a:bodyPr>
            <a:normAutofit/>
          </a:bodyPr>
          <a:lstStyle/>
          <a:p>
            <a:pPr algn="l"/>
            <a:r>
              <a:rPr lang="en-US" sz="4400"/>
              <a:t>Click to edit Master title style</a:t>
            </a:r>
            <a:endParaRPr lang="en-US" sz="4400"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15" name="Subtitle 2">
            <a:extLst>
              <a:ext uri="{FF2B5EF4-FFF2-40B4-BE49-F238E27FC236}">
                <a16:creationId xmlns:a16="http://schemas.microsoft.com/office/drawing/2014/main" id="{09A3AD9C-69B0-4589-A282-947AEF5C9AB0}"/>
              </a:ext>
            </a:extLst>
          </p:cNvPr>
          <p:cNvSpPr>
            <a:spLocks noGrp="1"/>
          </p:cNvSpPr>
          <p:nvPr>
            <p:ph type="subTitle" idx="1"/>
          </p:nvPr>
        </p:nvSpPr>
        <p:spPr>
          <a:xfrm>
            <a:off x="762000" y="4571999"/>
            <a:ext cx="4572000" cy="1524000"/>
          </a:xfrm>
        </p:spPr>
        <p:txBody>
          <a:bodyPr anchor="b" anchorCtr="0"/>
          <a:lstStyle>
            <a:lvl1pPr>
              <a:buNone/>
              <a:defRPr/>
            </a:lvl1pPr>
          </a:lstStyle>
          <a:p>
            <a:pPr algn="l"/>
            <a:r>
              <a:rPr lang="en-US"/>
              <a:t>Click to edit Master subtitle style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410923535"/>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D2C5742-73C7-4BB8-A3EC-3EB758A111BC}"/>
              </a:ext>
            </a:extLst>
          </p:cNvPr>
          <p:cNvSpPr>
            <a:spLocks noGrp="1"/>
          </p:cNvSpPr>
          <p:nvPr>
            <p:ph type="title"/>
          </p:nvPr>
        </p:nvSpPr>
        <p:spPr>
          <a:xfrm>
            <a:off x="762000" y="1523997"/>
            <a:ext cx="5334000" cy="1524000"/>
          </a:xfrm>
        </p:spPr>
        <p:txBody>
          <a:bodyPr>
            <a:normAutofit/>
          </a:bodyPr>
          <a:lstStyle/>
          <a:p>
            <a:r>
              <a:rPr lang="en-US" sz="3200"/>
              <a:t>Click to edit Master title style</a:t>
            </a:r>
            <a:endParaRPr lang="en-US" sz="3200" dirty="0"/>
          </a:p>
        </p:txBody>
      </p:sp>
      <p:sp>
        <p:nvSpPr>
          <p:cNvPr id="12" name="Picture Placeholder 11">
            <a:extLst>
              <a:ext uri="{FF2B5EF4-FFF2-40B4-BE49-F238E27FC236}">
                <a16:creationId xmlns:a16="http://schemas.microsoft.com/office/drawing/2014/main" id="{D31BD5D5-F76D-4DB4-A86B-AA4CA5CD353B}"/>
              </a:ext>
            </a:extLst>
          </p:cNvPr>
          <p:cNvSpPr>
            <a:spLocks noGrp="1"/>
          </p:cNvSpPr>
          <p:nvPr>
            <p:ph type="pic" sz="quarter" idx="13"/>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8" name="Content Placeholder 2">
            <a:extLst>
              <a:ext uri="{FF2B5EF4-FFF2-40B4-BE49-F238E27FC236}">
                <a16:creationId xmlns:a16="http://schemas.microsoft.com/office/drawing/2014/main" id="{EBDE11C6-AF87-4968-A76C-01F97038AF47}"/>
              </a:ext>
            </a:extLst>
          </p:cNvPr>
          <p:cNvSpPr>
            <a:spLocks noGrp="1"/>
          </p:cNvSpPr>
          <p:nvPr>
            <p:ph idx="1"/>
          </p:nvPr>
        </p:nvSpPr>
        <p:spPr>
          <a:xfrm>
            <a:off x="762000" y="3047999"/>
            <a:ext cx="5334000" cy="3047999"/>
          </a:xfrm>
        </p:spPr>
        <p:txBody>
          <a:bodyPr>
            <a:normAutofit/>
          </a:bodyPr>
          <a:lstStyle/>
          <a:p>
            <a:pPr marL="0" lvl="0" indent="0">
              <a:buNone/>
            </a:pPr>
            <a:r>
              <a:rPr lang="en-US"/>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15" name="Picture Placeholder 14">
            <a:extLst>
              <a:ext uri="{FF2B5EF4-FFF2-40B4-BE49-F238E27FC236}">
                <a16:creationId xmlns:a16="http://schemas.microsoft.com/office/drawing/2014/main" id="{53546A48-F275-42D1-A2AB-BA54F9390C3D}"/>
              </a:ext>
            </a:extLst>
          </p:cNvPr>
          <p:cNvSpPr>
            <a:spLocks noGrp="1"/>
          </p:cNvSpPr>
          <p:nvPr>
            <p:ph type="pic" sz="quarter" idx="14"/>
          </p:nvPr>
        </p:nvSpPr>
        <p:spPr>
          <a:xfrm>
            <a:off x="8016382" y="3048002"/>
            <a:ext cx="4176866" cy="3809998"/>
          </a:xfrm>
          <a:custGeom>
            <a:avLst/>
            <a:gdLst>
              <a:gd name="connsiteX0" fmla="*/ 2183095 w 4176866"/>
              <a:gd name="connsiteY0" fmla="*/ 18 h 3809998"/>
              <a:gd name="connsiteX1" fmla="*/ 3425027 w 4176866"/>
              <a:gd name="connsiteY1" fmla="*/ 1440807 h 3809998"/>
              <a:gd name="connsiteX2" fmla="*/ 3480109 w 4176866"/>
              <a:gd name="connsiteY2" fmla="*/ 1517585 h 3809998"/>
              <a:gd name="connsiteX3" fmla="*/ 4110688 w 4176866"/>
              <a:gd name="connsiteY3" fmla="*/ 2402159 h 3809998"/>
              <a:gd name="connsiteX4" fmla="*/ 4176866 w 4176866"/>
              <a:gd name="connsiteY4" fmla="*/ 2587346 h 3809998"/>
              <a:gd name="connsiteX5" fmla="*/ 4176866 w 4176866"/>
              <a:gd name="connsiteY5" fmla="*/ 3809998 h 3809998"/>
              <a:gd name="connsiteX6" fmla="*/ 4077743 w 4176866"/>
              <a:gd name="connsiteY6" fmla="*/ 3809998 h 3809998"/>
              <a:gd name="connsiteX7" fmla="*/ 892220 w 4176866"/>
              <a:gd name="connsiteY7" fmla="*/ 3809998 h 3809998"/>
              <a:gd name="connsiteX8" fmla="*/ 840654 w 4176866"/>
              <a:gd name="connsiteY8" fmla="*/ 3790763 h 3809998"/>
              <a:gd name="connsiteX9" fmla="*/ 5750 w 4176866"/>
              <a:gd name="connsiteY9" fmla="*/ 2913921 h 3809998"/>
              <a:gd name="connsiteX10" fmla="*/ 819614 w 4176866"/>
              <a:gd name="connsiteY10" fmla="*/ 1008105 h 3809998"/>
              <a:gd name="connsiteX11" fmla="*/ 2183095 w 4176866"/>
              <a:gd name="connsiteY11"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76866" h="3809998">
                <a:moveTo>
                  <a:pt x="2183095" y="18"/>
                </a:moveTo>
                <a:cubicBezTo>
                  <a:pt x="2652021" y="-4644"/>
                  <a:pt x="3095337" y="947177"/>
                  <a:pt x="3425027" y="1440807"/>
                </a:cubicBezTo>
                <a:cubicBezTo>
                  <a:pt x="3436611" y="1458213"/>
                  <a:pt x="3455517" y="1484324"/>
                  <a:pt x="3480109" y="1517585"/>
                </a:cubicBezTo>
                <a:cubicBezTo>
                  <a:pt x="3682056" y="1791449"/>
                  <a:pt x="3954543" y="2043338"/>
                  <a:pt x="4110688" y="2402159"/>
                </a:cubicBezTo>
                <a:lnTo>
                  <a:pt x="4176866" y="2587346"/>
                </a:lnTo>
                <a:lnTo>
                  <a:pt x="4176866" y="3809998"/>
                </a:lnTo>
                <a:lnTo>
                  <a:pt x="4077743" y="3809998"/>
                </a:lnTo>
                <a:lnTo>
                  <a:pt x="892220" y="3809998"/>
                </a:lnTo>
                <a:lnTo>
                  <a:pt x="840654" y="3790763"/>
                </a:lnTo>
                <a:cubicBezTo>
                  <a:pt x="487978" y="3656636"/>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412895545"/>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8" name="Title 6">
            <a:extLst>
              <a:ext uri="{FF2B5EF4-FFF2-40B4-BE49-F238E27FC236}">
                <a16:creationId xmlns:a16="http://schemas.microsoft.com/office/drawing/2014/main" id="{1FAA1E16-84B5-4131-9CE1-7C6D43D1E15A}"/>
              </a:ext>
            </a:extLst>
          </p:cNvPr>
          <p:cNvSpPr>
            <a:spLocks noGrp="1"/>
          </p:cNvSpPr>
          <p:nvPr>
            <p:ph type="title"/>
          </p:nvPr>
        </p:nvSpPr>
        <p:spPr>
          <a:xfrm>
            <a:off x="6858000" y="1523990"/>
            <a:ext cx="4572000" cy="1524010"/>
          </a:xfrm>
        </p:spPr>
        <p:txBody>
          <a:bodyPr anchor="t" anchorCtr="0">
            <a:normAutofit/>
          </a:bodyPr>
          <a:lstStyle/>
          <a:p>
            <a:r>
              <a:rPr lang="en-US" sz="3200"/>
              <a:t>Click to edit Master title style</a:t>
            </a:r>
            <a:endParaRPr lang="en-US" sz="3200" dirty="0"/>
          </a:p>
        </p:txBody>
      </p:sp>
      <p:sp>
        <p:nvSpPr>
          <p:cNvPr id="11" name="Picture Placeholder 10">
            <a:extLst>
              <a:ext uri="{FF2B5EF4-FFF2-40B4-BE49-F238E27FC236}">
                <a16:creationId xmlns:a16="http://schemas.microsoft.com/office/drawing/2014/main" id="{35ED8B7F-F797-40AD-8F10-7B52ECFAC8B1}"/>
              </a:ext>
            </a:extLst>
          </p:cNvPr>
          <p:cNvSpPr>
            <a:spLocks noGrp="1"/>
          </p:cNvSpPr>
          <p:nvPr>
            <p:ph type="pic" sz="quarter" idx="13"/>
          </p:nvPr>
        </p:nvSpPr>
        <p:spPr>
          <a:xfrm>
            <a:off x="1" y="762007"/>
            <a:ext cx="5948797" cy="6095979"/>
          </a:xfrm>
          <a:custGeom>
            <a:avLst/>
            <a:gdLst>
              <a:gd name="connsiteX0" fmla="*/ 1573824 w 5948797"/>
              <a:gd name="connsiteY0" fmla="*/ 765 h 6095979"/>
              <a:gd name="connsiteX1" fmla="*/ 2734655 w 5948797"/>
              <a:gd name="connsiteY1" fmla="*/ 238687 h 6095979"/>
              <a:gd name="connsiteX2" fmla="*/ 5668308 w 5948797"/>
              <a:gd name="connsiteY2" fmla="*/ 3639516 h 6095979"/>
              <a:gd name="connsiteX3" fmla="*/ 5937014 w 5948797"/>
              <a:gd name="connsiteY3" fmla="*/ 5865869 h 6095979"/>
              <a:gd name="connsiteX4" fmla="*/ 5948797 w 5948797"/>
              <a:gd name="connsiteY4" fmla="*/ 6095979 h 6095979"/>
              <a:gd name="connsiteX5" fmla="*/ 0 w 5948797"/>
              <a:gd name="connsiteY5" fmla="*/ 6095979 h 6095979"/>
              <a:gd name="connsiteX6" fmla="*/ 0 w 5948797"/>
              <a:gd name="connsiteY6" fmla="*/ 1621650 h 6095979"/>
              <a:gd name="connsiteX7" fmla="*/ 36302 w 5948797"/>
              <a:gd name="connsiteY7" fmla="*/ 1518814 h 6095979"/>
              <a:gd name="connsiteX8" fmla="*/ 287883 w 5948797"/>
              <a:gd name="connsiteY8" fmla="*/ 956872 h 6095979"/>
              <a:gd name="connsiteX9" fmla="*/ 1573824 w 5948797"/>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797" h="6095979">
                <a:moveTo>
                  <a:pt x="1573824" y="765"/>
                </a:moveTo>
                <a:cubicBezTo>
                  <a:pt x="1940182" y="-10734"/>
                  <a:pt x="2329337" y="109280"/>
                  <a:pt x="2734655" y="238687"/>
                </a:cubicBezTo>
                <a:cubicBezTo>
                  <a:pt x="4118236" y="680647"/>
                  <a:pt x="5296689" y="1302752"/>
                  <a:pt x="5668308" y="3639516"/>
                </a:cubicBezTo>
                <a:cubicBezTo>
                  <a:pt x="5788290" y="4393559"/>
                  <a:pt x="5890538" y="5142244"/>
                  <a:pt x="5937014" y="5865869"/>
                </a:cubicBezTo>
                <a:lnTo>
                  <a:pt x="5948797" y="6095979"/>
                </a:lnTo>
                <a:lnTo>
                  <a:pt x="0" y="6095979"/>
                </a:lnTo>
                <a:lnTo>
                  <a:pt x="0" y="1621650"/>
                </a:lnTo>
                <a:lnTo>
                  <a:pt x="36302" y="1518814"/>
                </a:lnTo>
                <a:cubicBezTo>
                  <a:pt x="109797" y="1321982"/>
                  <a:pt x="192747" y="1133640"/>
                  <a:pt x="287883" y="956872"/>
                </a:cubicBezTo>
                <a:cubicBezTo>
                  <a:pt x="669445" y="247734"/>
                  <a:pt x="1102792" y="15549"/>
                  <a:pt x="1573824" y="765"/>
                </a:cubicBez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7" name="Content Placeholder 7">
            <a:extLst>
              <a:ext uri="{FF2B5EF4-FFF2-40B4-BE49-F238E27FC236}">
                <a16:creationId xmlns:a16="http://schemas.microsoft.com/office/drawing/2014/main" id="{3BF507F0-BF7D-45F6-B6FD-A124B9BABA2A}"/>
              </a:ext>
            </a:extLst>
          </p:cNvPr>
          <p:cNvSpPr>
            <a:spLocks noGrp="1"/>
          </p:cNvSpPr>
          <p:nvPr>
            <p:ph idx="1"/>
          </p:nvPr>
        </p:nvSpPr>
        <p:spPr>
          <a:xfrm>
            <a:off x="6858001" y="3048000"/>
            <a:ext cx="4572000" cy="3048001"/>
          </a:xfrm>
        </p:spPr>
        <p:txBody>
          <a:bodyPr vert="horz" lIns="91440" tIns="45720" rIns="91440" bIns="45720" rtlCol="0">
            <a:normAutofit/>
          </a:bodyPr>
          <a:lstStyle/>
          <a:p>
            <a:pPr marL="0" lvl="0" indent="0">
              <a:buNone/>
            </a:pPr>
            <a:r>
              <a:rPr lang="en-US" sz="2400"/>
              <a:t>Click to edit Master text styles</a:t>
            </a:r>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F7884FE9-B11F-40BA-879F-2988D7F3697C}"/>
              </a:ext>
              <a:ext uri="{C183D7F6-B498-43B3-948B-1728B52AA6E4}">
                <adec:decorative xmlns:adec="http://schemas.microsoft.com/office/drawing/2017/decorative" val="1"/>
              </a:ext>
            </a:extLst>
          </p:cNvPr>
          <p:cNvSpPr/>
          <p:nvPr userDrawn="1"/>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3378602829"/>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4269522277"/>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226638420"/>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70162654"/>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945669120"/>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845120421"/>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270364541"/>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r>
              <a:rPr lang="en-US"/>
              <a:t>2/1/20XX</a:t>
            </a:r>
            <a:endParaRPr lang="en-US" dirty="0"/>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1272231129"/>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700593132"/>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F0D6B661-3F4C-45AE-81E6-235397707D16}"/>
              </a:ext>
            </a:extLst>
          </p:cNvPr>
          <p:cNvSpPr>
            <a:spLocks noGrp="1"/>
          </p:cNvSpPr>
          <p:nvPr>
            <p:ph type="title"/>
          </p:nvPr>
        </p:nvSpPr>
        <p:spPr>
          <a:xfrm>
            <a:off x="6096000" y="762000"/>
            <a:ext cx="5334000" cy="1524000"/>
          </a:xfrm>
        </p:spPr>
        <p:txBody>
          <a:bodyPr>
            <a:normAutofit/>
          </a:bodyPr>
          <a:lstStyle/>
          <a:p>
            <a:r>
              <a:rPr lang="en-US" sz="3200"/>
              <a:t>Click to edit Master title style</a:t>
            </a:r>
            <a:endParaRPr lang="en-US" sz="3200" dirty="0"/>
          </a:p>
        </p:txBody>
      </p:sp>
      <p:sp>
        <p:nvSpPr>
          <p:cNvPr id="7" name="Freeform: Shape 6">
            <a:extLst>
              <a:ext uri="{FF2B5EF4-FFF2-40B4-BE49-F238E27FC236}">
                <a16:creationId xmlns:a16="http://schemas.microsoft.com/office/drawing/2014/main" id="{951C64C5-C308-4D56-A976-F6EE631E89DC}"/>
              </a:ext>
              <a:ext uri="{C183D7F6-B498-43B3-948B-1728B52AA6E4}">
                <adec:decorative xmlns:adec="http://schemas.microsoft.com/office/drawing/2017/decorative" val="1"/>
              </a:ext>
            </a:extLst>
          </p:cNvPr>
          <p:cNvSpPr/>
          <p:nvPr userDrawn="1"/>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3" name="Picture Placeholder 12">
            <a:extLst>
              <a:ext uri="{FF2B5EF4-FFF2-40B4-BE49-F238E27FC236}">
                <a16:creationId xmlns:a16="http://schemas.microsoft.com/office/drawing/2014/main" id="{F35F8A29-F146-4D3D-8DD9-41322C9FEF31}"/>
              </a:ext>
            </a:extLst>
          </p:cNvPr>
          <p:cNvSpPr>
            <a:spLocks noGrp="1"/>
          </p:cNvSpPr>
          <p:nvPr>
            <p:ph type="pic" sz="quarter" idx="13"/>
          </p:nvPr>
        </p:nvSpPr>
        <p:spPr>
          <a:xfrm>
            <a:off x="2"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3"/>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8" name="Content Placeholder 7">
            <a:extLst>
              <a:ext uri="{FF2B5EF4-FFF2-40B4-BE49-F238E27FC236}">
                <a16:creationId xmlns:a16="http://schemas.microsoft.com/office/drawing/2014/main" id="{92ED7257-A2A4-4A81-94D0-21636294D7E9}"/>
              </a:ext>
            </a:extLst>
          </p:cNvPr>
          <p:cNvSpPr>
            <a:spLocks noGrp="1"/>
          </p:cNvSpPr>
          <p:nvPr>
            <p:ph idx="1"/>
          </p:nvPr>
        </p:nvSpPr>
        <p:spPr>
          <a:xfrm>
            <a:off x="6096000" y="2286000"/>
            <a:ext cx="5334000" cy="3810001"/>
          </a:xfrm>
        </p:spPr>
        <p:txBody>
          <a:bodyPr vert="horz" lIns="91440" tIns="45720" rIns="91440" bIns="45720" rtlCol="0">
            <a:noAutofit/>
          </a:bodyPr>
          <a:lstStyle>
            <a:lvl1pPr marL="228600" indent="-228600">
              <a:defRPr sz="2800"/>
            </a:lvl1pPr>
          </a:lstStyle>
          <a:p>
            <a:pPr marL="0" lvl="0" indent="0">
              <a:buNone/>
            </a:pPr>
            <a:r>
              <a:rPr lang="en-US" sz="2400"/>
              <a:t>Click to edit Master text styles</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96849422"/>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7CEB7F18-992B-4D56-A388-738859C8B35E}"/>
              </a:ext>
            </a:extLst>
          </p:cNvPr>
          <p:cNvSpPr>
            <a:spLocks noGrp="1"/>
          </p:cNvSpPr>
          <p:nvPr>
            <p:ph type="title"/>
          </p:nvPr>
        </p:nvSpPr>
        <p:spPr>
          <a:xfrm>
            <a:off x="2286000" y="1532083"/>
            <a:ext cx="4572000" cy="1524000"/>
          </a:xfrm>
        </p:spPr>
        <p:txBody>
          <a:bodyPr anchor="t" anchorCtr="0">
            <a:normAutofit/>
          </a:bodyPr>
          <a:lstStyle/>
          <a:p>
            <a:r>
              <a:rPr lang="en-US" sz="3200"/>
              <a:t>Click to edit Master title style</a:t>
            </a:r>
            <a:endParaRPr lang="en-US" sz="3200" dirty="0"/>
          </a:p>
        </p:txBody>
      </p:sp>
      <p:sp>
        <p:nvSpPr>
          <p:cNvPr id="14" name="Picture Placeholder 13">
            <a:extLst>
              <a:ext uri="{FF2B5EF4-FFF2-40B4-BE49-F238E27FC236}">
                <a16:creationId xmlns:a16="http://schemas.microsoft.com/office/drawing/2014/main" id="{7410AC2D-D649-4FCA-87C1-EDB34FCC4ACF}"/>
              </a:ext>
            </a:extLst>
          </p:cNvPr>
          <p:cNvSpPr>
            <a:spLocks noGrp="1"/>
          </p:cNvSpPr>
          <p:nvPr>
            <p:ph type="pic" sz="quarter" idx="13"/>
          </p:nvPr>
        </p:nvSpPr>
        <p:spPr>
          <a:xfrm>
            <a:off x="1" y="348939"/>
            <a:ext cx="1588691" cy="5824901"/>
          </a:xfrm>
          <a:custGeom>
            <a:avLst/>
            <a:gdLst>
              <a:gd name="connsiteX0" fmla="*/ 0 w 1588691"/>
              <a:gd name="connsiteY0" fmla="*/ 0 h 5824901"/>
              <a:gd name="connsiteX1" fmla="*/ 103414 w 1588691"/>
              <a:gd name="connsiteY1" fmla="*/ 24689 h 5824901"/>
              <a:gd name="connsiteX2" fmla="*/ 1566944 w 1588691"/>
              <a:gd name="connsiteY2" fmla="*/ 1831178 h 5824901"/>
              <a:gd name="connsiteX3" fmla="*/ 1239184 w 1588691"/>
              <a:gd name="connsiteY3" fmla="*/ 4894084 h 5824901"/>
              <a:gd name="connsiteX4" fmla="*/ 1161636 w 1588691"/>
              <a:gd name="connsiteY4" fmla="*/ 5234403 h 5824901"/>
              <a:gd name="connsiteX5" fmla="*/ 1036423 w 1588691"/>
              <a:gd name="connsiteY5" fmla="*/ 5540389 h 5824901"/>
              <a:gd name="connsiteX6" fmla="*/ 693532 w 1588691"/>
              <a:gd name="connsiteY6" fmla="*/ 5797870 h 5824901"/>
              <a:gd name="connsiteX7" fmla="*/ 66690 w 1588691"/>
              <a:gd name="connsiteY7" fmla="*/ 5718123 h 5824901"/>
              <a:gd name="connsiteX8" fmla="*/ 0 w 1588691"/>
              <a:gd name="connsiteY8" fmla="*/ 5671830 h 582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691" h="5824901">
                <a:moveTo>
                  <a:pt x="0" y="0"/>
                </a:moveTo>
                <a:lnTo>
                  <a:pt x="103414" y="24689"/>
                </a:lnTo>
                <a:cubicBezTo>
                  <a:pt x="796911" y="207091"/>
                  <a:pt x="1441617" y="614618"/>
                  <a:pt x="1566944" y="1831178"/>
                </a:cubicBezTo>
                <a:cubicBezTo>
                  <a:pt x="1657898" y="2711366"/>
                  <a:pt x="1447138" y="3830385"/>
                  <a:pt x="1239184" y="4894084"/>
                </a:cubicBezTo>
                <a:cubicBezTo>
                  <a:pt x="1217336" y="5005703"/>
                  <a:pt x="1193458" y="5122919"/>
                  <a:pt x="1161636" y="5234403"/>
                </a:cubicBezTo>
                <a:cubicBezTo>
                  <a:pt x="1129815" y="5345896"/>
                  <a:pt x="1090045" y="5451664"/>
                  <a:pt x="1036423" y="5540389"/>
                </a:cubicBezTo>
                <a:cubicBezTo>
                  <a:pt x="931907" y="5713703"/>
                  <a:pt x="805230" y="5770918"/>
                  <a:pt x="693532" y="5797870"/>
                </a:cubicBezTo>
                <a:cubicBezTo>
                  <a:pt x="465914" y="5852471"/>
                  <a:pt x="252946" y="5823597"/>
                  <a:pt x="66690" y="5718123"/>
                </a:cubicBezTo>
                <a:lnTo>
                  <a:pt x="0" y="5671830"/>
                </a:lnTo>
                <a:close/>
              </a:path>
            </a:pathLst>
          </a:custGeom>
          <a:solidFill>
            <a:schemeClr val="accent3"/>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34CAECC1-22E5-4CFE-997A-335F9A86186C}"/>
              </a:ext>
            </a:extLst>
          </p:cNvPr>
          <p:cNvSpPr>
            <a:spLocks noGrp="1"/>
          </p:cNvSpPr>
          <p:nvPr>
            <p:ph idx="1"/>
          </p:nvPr>
        </p:nvSpPr>
        <p:spPr>
          <a:xfrm>
            <a:off x="2286000" y="3056083"/>
            <a:ext cx="5334000" cy="3048000"/>
          </a:xfrm>
        </p:spPr>
        <p:txBody>
          <a:bodyPr>
            <a:normAutofit/>
          </a:bodyPr>
          <a:lstStyle/>
          <a:p>
            <a:pPr marL="0" lvl="0" indent="0">
              <a:buNone/>
            </a:pPr>
            <a:r>
              <a:rPr lang="en-US"/>
              <a:t>Click to edit Master text styles</a:t>
            </a:r>
          </a:p>
        </p:txBody>
      </p:sp>
      <p:sp>
        <p:nvSpPr>
          <p:cNvPr id="17" name="Picture Placeholder 16">
            <a:extLst>
              <a:ext uri="{FF2B5EF4-FFF2-40B4-BE49-F238E27FC236}">
                <a16:creationId xmlns:a16="http://schemas.microsoft.com/office/drawing/2014/main" id="{339634C0-6EDF-41E8-9316-1B98AB767953}"/>
              </a:ext>
            </a:extLst>
          </p:cNvPr>
          <p:cNvSpPr>
            <a:spLocks noGrp="1"/>
          </p:cNvSpPr>
          <p:nvPr>
            <p:ph type="pic" sz="quarter" idx="14"/>
          </p:nvPr>
        </p:nvSpPr>
        <p:spPr>
          <a:xfrm>
            <a:off x="6107466" y="0"/>
            <a:ext cx="5820495" cy="2302951"/>
          </a:xfrm>
          <a:custGeom>
            <a:avLst/>
            <a:gdLst>
              <a:gd name="connsiteX0" fmla="*/ 5820495 w 5820495"/>
              <a:gd name="connsiteY0" fmla="*/ 0 h 2302951"/>
              <a:gd name="connsiteX1" fmla="*/ 5709901 w 5820495"/>
              <a:gd name="connsiteY1" fmla="*/ 213767 h 2302951"/>
              <a:gd name="connsiteX2" fmla="*/ 4932484 w 5820495"/>
              <a:gd name="connsiteY2" fmla="*/ 1340037 h 2302951"/>
              <a:gd name="connsiteX3" fmla="*/ 3361812 w 5820495"/>
              <a:gd name="connsiteY3" fmla="*/ 2268288 h 2302951"/>
              <a:gd name="connsiteX4" fmla="*/ 286590 w 5820495"/>
              <a:gd name="connsiteY4" fmla="*/ 1322723 h 2302951"/>
              <a:gd name="connsiteX5" fmla="*/ 251827 w 5820495"/>
              <a:gd name="connsiteY5" fmla="*/ 87954 h 2302951"/>
              <a:gd name="connsiteX6" fmla="*/ 331088 w 5820495"/>
              <a:gd name="connsiteY6" fmla="*/ 1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5" h="2302951">
                <a:moveTo>
                  <a:pt x="5820495" y="0"/>
                </a:moveTo>
                <a:lnTo>
                  <a:pt x="5709901" y="213767"/>
                </a:lnTo>
                <a:cubicBezTo>
                  <a:pt x="5432870" y="711271"/>
                  <a:pt x="5095501" y="1152644"/>
                  <a:pt x="4932484" y="1340037"/>
                </a:cubicBezTo>
                <a:cubicBezTo>
                  <a:pt x="4535941" y="1795563"/>
                  <a:pt x="3997054" y="2167493"/>
                  <a:pt x="3361812" y="2268288"/>
                </a:cubicBezTo>
                <a:cubicBezTo>
                  <a:pt x="2395335" y="2421964"/>
                  <a:pt x="953448" y="2057186"/>
                  <a:pt x="286590" y="1322723"/>
                </a:cubicBezTo>
                <a:cubicBezTo>
                  <a:pt x="-136160" y="857206"/>
                  <a:pt x="-42091" y="443734"/>
                  <a:pt x="251827" y="87954"/>
                </a:cubicBezTo>
                <a:lnTo>
                  <a:pt x="331088" y="1"/>
                </a:lnTo>
                <a:close/>
              </a:path>
            </a:pathLst>
          </a:custGeom>
          <a:solidFill>
            <a:schemeClr val="accent3"/>
          </a:solidFill>
        </p:spPr>
        <p:txBody>
          <a:bodyPr wrap="square">
            <a:noAutofit/>
          </a:bodyPr>
          <a:lstStyle/>
          <a:p>
            <a:r>
              <a:rPr lang="en-US"/>
              <a:t>Click icon to add picture</a:t>
            </a:r>
            <a:endParaRPr lang="en-US" dirty="0"/>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20" name="Picture Placeholder 19">
            <a:extLst>
              <a:ext uri="{FF2B5EF4-FFF2-40B4-BE49-F238E27FC236}">
                <a16:creationId xmlns:a16="http://schemas.microsoft.com/office/drawing/2014/main" id="{2E3C79F9-E136-43AA-88A7-931391EEFE82}"/>
              </a:ext>
            </a:extLst>
          </p:cNvPr>
          <p:cNvSpPr>
            <a:spLocks noGrp="1"/>
          </p:cNvSpPr>
          <p:nvPr>
            <p:ph type="pic" sz="quarter" idx="15"/>
          </p:nvPr>
        </p:nvSpPr>
        <p:spPr>
          <a:xfrm>
            <a:off x="7961955" y="3048002"/>
            <a:ext cx="4230047" cy="3809998"/>
          </a:xfrm>
          <a:custGeom>
            <a:avLst/>
            <a:gdLst>
              <a:gd name="connsiteX0" fmla="*/ 2183095 w 4230047"/>
              <a:gd name="connsiteY0" fmla="*/ 18 h 3809998"/>
              <a:gd name="connsiteX1" fmla="*/ 3425027 w 4230047"/>
              <a:gd name="connsiteY1" fmla="*/ 1440808 h 3809998"/>
              <a:gd name="connsiteX2" fmla="*/ 3480109 w 4230047"/>
              <a:gd name="connsiteY2" fmla="*/ 1517586 h 3809998"/>
              <a:gd name="connsiteX3" fmla="*/ 4221130 w 4230047"/>
              <a:gd name="connsiteY3" fmla="*/ 2801399 h 3809998"/>
              <a:gd name="connsiteX4" fmla="*/ 4230047 w 4230047"/>
              <a:gd name="connsiteY4" fmla="*/ 2899961 h 3809998"/>
              <a:gd name="connsiteX5" fmla="*/ 4230047 w 4230047"/>
              <a:gd name="connsiteY5" fmla="*/ 3224568 h 3809998"/>
              <a:gd name="connsiteX6" fmla="*/ 4220577 w 4230047"/>
              <a:gd name="connsiteY6" fmla="*/ 3329167 h 3809998"/>
              <a:gd name="connsiteX7" fmla="*/ 4108028 w 4230047"/>
              <a:gd name="connsiteY7" fmla="*/ 3749750 h 3809998"/>
              <a:gd name="connsiteX8" fmla="*/ 4077743 w 4230047"/>
              <a:gd name="connsiteY8" fmla="*/ 3809998 h 3809998"/>
              <a:gd name="connsiteX9" fmla="*/ 892220 w 4230047"/>
              <a:gd name="connsiteY9" fmla="*/ 3809998 h 3809998"/>
              <a:gd name="connsiteX10" fmla="*/ 840654 w 4230047"/>
              <a:gd name="connsiteY10" fmla="*/ 3790763 h 3809998"/>
              <a:gd name="connsiteX11" fmla="*/ 5750 w 4230047"/>
              <a:gd name="connsiteY11" fmla="*/ 2913921 h 3809998"/>
              <a:gd name="connsiteX12" fmla="*/ 819614 w 4230047"/>
              <a:gd name="connsiteY12" fmla="*/ 1008105 h 3809998"/>
              <a:gd name="connsiteX13" fmla="*/ 2183095 w 4230047"/>
              <a:gd name="connsiteY13" fmla="*/ 18 h 380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30047" h="3809998">
                <a:moveTo>
                  <a:pt x="2183095" y="18"/>
                </a:moveTo>
                <a:cubicBezTo>
                  <a:pt x="2652021" y="-4644"/>
                  <a:pt x="3095337" y="947177"/>
                  <a:pt x="3425027" y="1440808"/>
                </a:cubicBezTo>
                <a:cubicBezTo>
                  <a:pt x="3436611" y="1458213"/>
                  <a:pt x="3455517" y="1484325"/>
                  <a:pt x="3480109" y="1517586"/>
                </a:cubicBezTo>
                <a:cubicBezTo>
                  <a:pt x="3749371" y="1882737"/>
                  <a:pt x="4144039" y="2208821"/>
                  <a:pt x="4221130" y="2801399"/>
                </a:cubicBezTo>
                <a:lnTo>
                  <a:pt x="4230047" y="2899961"/>
                </a:lnTo>
                <a:lnTo>
                  <a:pt x="4230047" y="3224568"/>
                </a:lnTo>
                <a:lnTo>
                  <a:pt x="4220577" y="3329167"/>
                </a:lnTo>
                <a:cubicBezTo>
                  <a:pt x="4200561" y="3491518"/>
                  <a:pt x="4161725" y="3630719"/>
                  <a:pt x="4108028" y="3749750"/>
                </a:cubicBezTo>
                <a:lnTo>
                  <a:pt x="4077743" y="3809998"/>
                </a:lnTo>
                <a:lnTo>
                  <a:pt x="892220" y="3809998"/>
                </a:lnTo>
                <a:lnTo>
                  <a:pt x="840654" y="3790763"/>
                </a:lnTo>
                <a:cubicBezTo>
                  <a:pt x="487979" y="3656637"/>
                  <a:pt x="58498" y="3454097"/>
                  <a:pt x="5750" y="2913921"/>
                </a:cubicBezTo>
                <a:cubicBezTo>
                  <a:pt x="-64577" y="2192439"/>
                  <a:pt x="527932" y="1403503"/>
                  <a:pt x="819614" y="1008105"/>
                </a:cubicBezTo>
                <a:cubicBezTo>
                  <a:pt x="1190771" y="504837"/>
                  <a:pt x="1667013" y="5308"/>
                  <a:pt x="2183095" y="18"/>
                </a:cubicBezTo>
                <a:close/>
              </a:path>
            </a:pathLst>
          </a:custGeom>
          <a:solidFill>
            <a:schemeClr val="accent3"/>
          </a:solidFill>
        </p:spPr>
        <p:txBody>
          <a:bodyPr wrap="square">
            <a:noAutofit/>
          </a:bodyPr>
          <a:lstStyle/>
          <a:p>
            <a:r>
              <a:rPr lang="en-US"/>
              <a:t>Click icon to add picture</a:t>
            </a:r>
            <a:endParaRPr lang="en-US" dirty="0"/>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219151064"/>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2" name="Title 20">
            <a:extLst>
              <a:ext uri="{FF2B5EF4-FFF2-40B4-BE49-F238E27FC236}">
                <a16:creationId xmlns:a16="http://schemas.microsoft.com/office/drawing/2014/main" id="{368B2638-FA1E-41E2-9B2C-03BEFBE5413A}"/>
              </a:ext>
            </a:extLst>
          </p:cNvPr>
          <p:cNvSpPr>
            <a:spLocks noGrp="1"/>
          </p:cNvSpPr>
          <p:nvPr>
            <p:ph type="ctrTitle"/>
          </p:nvPr>
        </p:nvSpPr>
        <p:spPr>
          <a:xfrm>
            <a:off x="5334000" y="2269050"/>
            <a:ext cx="3810000" cy="2286000"/>
          </a:xfrm>
        </p:spPr>
        <p:txBody>
          <a:bodyPr>
            <a:normAutofit/>
          </a:bodyPr>
          <a:lstStyle/>
          <a:p>
            <a:pPr algn="l"/>
            <a:r>
              <a:rPr lang="en-US" sz="4400"/>
              <a:t>Click to edit Master title style</a:t>
            </a:r>
            <a:endParaRPr lang="en-US" sz="4400" dirty="0"/>
          </a:p>
        </p:txBody>
      </p:sp>
      <p:sp>
        <p:nvSpPr>
          <p:cNvPr id="13" name="Subtitle 21">
            <a:extLst>
              <a:ext uri="{FF2B5EF4-FFF2-40B4-BE49-F238E27FC236}">
                <a16:creationId xmlns:a16="http://schemas.microsoft.com/office/drawing/2014/main" id="{6865B251-150D-4D65-9390-CDECD91E6672}"/>
              </a:ext>
            </a:extLst>
          </p:cNvPr>
          <p:cNvSpPr>
            <a:spLocks noGrp="1"/>
          </p:cNvSpPr>
          <p:nvPr>
            <p:ph type="subTitle" idx="1"/>
          </p:nvPr>
        </p:nvSpPr>
        <p:spPr>
          <a:xfrm>
            <a:off x="5334000" y="4571999"/>
            <a:ext cx="4594502" cy="1524000"/>
          </a:xfrm>
        </p:spPr>
        <p:txBody>
          <a:bodyPr anchor="b" anchorCtr="0"/>
          <a:lstStyle/>
          <a:p>
            <a:pPr algn="l"/>
            <a:r>
              <a:rPr lang="en-US"/>
              <a:t>Click to edit Master subtitle style</a:t>
            </a:r>
            <a:endParaRPr lang="en-US" dirty="0"/>
          </a:p>
        </p:txBody>
      </p:sp>
      <p:sp>
        <p:nvSpPr>
          <p:cNvPr id="16" name="Picture Placeholder 15">
            <a:extLst>
              <a:ext uri="{FF2B5EF4-FFF2-40B4-BE49-F238E27FC236}">
                <a16:creationId xmlns:a16="http://schemas.microsoft.com/office/drawing/2014/main" id="{5279B96F-4DCD-41B1-80AC-F06ECD712F69}"/>
              </a:ext>
            </a:extLst>
          </p:cNvPr>
          <p:cNvSpPr>
            <a:spLocks noGrp="1"/>
          </p:cNvSpPr>
          <p:nvPr>
            <p:ph type="pic" sz="quarter" idx="13"/>
          </p:nvPr>
        </p:nvSpPr>
        <p:spPr>
          <a:xfrm>
            <a:off x="0" y="2"/>
            <a:ext cx="2915897" cy="3150803"/>
          </a:xfrm>
          <a:custGeom>
            <a:avLst/>
            <a:gdLst>
              <a:gd name="connsiteX0" fmla="*/ 0 w 2915897"/>
              <a:gd name="connsiteY0" fmla="*/ 0 h 3150803"/>
              <a:gd name="connsiteX1" fmla="*/ 2037171 w 2915897"/>
              <a:gd name="connsiteY1" fmla="*/ 0 h 3150803"/>
              <a:gd name="connsiteX2" fmla="*/ 2234023 w 2915897"/>
              <a:gd name="connsiteY2" fmla="*/ 188447 h 3150803"/>
              <a:gd name="connsiteX3" fmla="*/ 2442937 w 2915897"/>
              <a:gd name="connsiteY3" fmla="*/ 385917 h 3150803"/>
              <a:gd name="connsiteX4" fmla="*/ 2833858 w 2915897"/>
              <a:gd name="connsiteY4" fmla="*/ 927137 h 3150803"/>
              <a:gd name="connsiteX5" fmla="*/ 2858599 w 2915897"/>
              <a:gd name="connsiteY5" fmla="*/ 1740110 h 3150803"/>
              <a:gd name="connsiteX6" fmla="*/ 2478276 w 2915897"/>
              <a:gd name="connsiteY6" fmla="*/ 2549381 h 3150803"/>
              <a:gd name="connsiteX7" fmla="*/ 692855 w 2915897"/>
              <a:gd name="connsiteY7" fmla="*/ 3125784 h 3150803"/>
              <a:gd name="connsiteX8" fmla="*/ 71916 w 2915897"/>
              <a:gd name="connsiteY8" fmla="*/ 3033613 h 3150803"/>
              <a:gd name="connsiteX9" fmla="*/ 0 w 2915897"/>
              <a:gd name="connsiteY9" fmla="*/ 3010677 h 315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5897" h="3150803">
                <a:moveTo>
                  <a:pt x="0" y="0"/>
                </a:moveTo>
                <a:lnTo>
                  <a:pt x="2037171" y="0"/>
                </a:lnTo>
                <a:lnTo>
                  <a:pt x="2234023" y="188447"/>
                </a:lnTo>
                <a:cubicBezTo>
                  <a:pt x="2304388" y="255540"/>
                  <a:pt x="2374048" y="321538"/>
                  <a:pt x="2442937" y="385917"/>
                </a:cubicBezTo>
                <a:cubicBezTo>
                  <a:pt x="2635661" y="565992"/>
                  <a:pt x="2760928" y="746433"/>
                  <a:pt x="2833858" y="927137"/>
                </a:cubicBezTo>
                <a:cubicBezTo>
                  <a:pt x="2943221" y="1198077"/>
                  <a:pt x="2934665" y="1469402"/>
                  <a:pt x="2858599" y="1740110"/>
                </a:cubicBezTo>
                <a:cubicBezTo>
                  <a:pt x="2782532" y="2010817"/>
                  <a:pt x="2638953" y="2280908"/>
                  <a:pt x="2478276" y="2549381"/>
                </a:cubicBezTo>
                <a:cubicBezTo>
                  <a:pt x="2104926" y="3173402"/>
                  <a:pt x="1445175" y="3189854"/>
                  <a:pt x="692855" y="3125784"/>
                </a:cubicBezTo>
                <a:cubicBezTo>
                  <a:pt x="472468" y="3106996"/>
                  <a:pt x="261198" y="3087734"/>
                  <a:pt x="71916" y="3033613"/>
                </a:cubicBezTo>
                <a:lnTo>
                  <a:pt x="0" y="3010677"/>
                </a:lnTo>
                <a:close/>
              </a:path>
            </a:pathLst>
          </a:custGeom>
          <a:solidFill>
            <a:schemeClr val="accent3"/>
          </a:solidFill>
        </p:spPr>
        <p:txBody>
          <a:bodyPr wrap="square">
            <a:noAutofit/>
          </a:bodyPr>
          <a:lstStyle/>
          <a:p>
            <a:r>
              <a:rPr lang="en-US"/>
              <a:t>Click icon to add picture</a:t>
            </a:r>
            <a:endParaRPr lang="en-US" dirty="0"/>
          </a:p>
        </p:txBody>
      </p:sp>
      <p:sp>
        <p:nvSpPr>
          <p:cNvPr id="19" name="Picture Placeholder 18">
            <a:extLst>
              <a:ext uri="{FF2B5EF4-FFF2-40B4-BE49-F238E27FC236}">
                <a16:creationId xmlns:a16="http://schemas.microsoft.com/office/drawing/2014/main" id="{08CF3283-37EB-40F7-B4D3-7321DE54FCF6}"/>
              </a:ext>
            </a:extLst>
          </p:cNvPr>
          <p:cNvSpPr>
            <a:spLocks noGrp="1"/>
          </p:cNvSpPr>
          <p:nvPr>
            <p:ph type="pic" sz="quarter" idx="14"/>
          </p:nvPr>
        </p:nvSpPr>
        <p:spPr>
          <a:xfrm>
            <a:off x="3824588" y="0"/>
            <a:ext cx="5820494" cy="2008700"/>
          </a:xfrm>
          <a:custGeom>
            <a:avLst/>
            <a:gdLst>
              <a:gd name="connsiteX0" fmla="*/ 331087 w 5820494"/>
              <a:gd name="connsiteY0" fmla="*/ 0 h 2008700"/>
              <a:gd name="connsiteX1" fmla="*/ 5820494 w 5820494"/>
              <a:gd name="connsiteY1" fmla="*/ 0 h 2008700"/>
              <a:gd name="connsiteX2" fmla="*/ 5709900 w 5820494"/>
              <a:gd name="connsiteY2" fmla="*/ 186453 h 2008700"/>
              <a:gd name="connsiteX3" fmla="*/ 4932484 w 5820494"/>
              <a:gd name="connsiteY3" fmla="*/ 1168818 h 2008700"/>
              <a:gd name="connsiteX4" fmla="*/ 3361811 w 5820494"/>
              <a:gd name="connsiteY4" fmla="*/ 1978465 h 2008700"/>
              <a:gd name="connsiteX5" fmla="*/ 286590 w 5820494"/>
              <a:gd name="connsiteY5" fmla="*/ 1153716 h 2008700"/>
              <a:gd name="connsiteX6" fmla="*/ 251826 w 5820494"/>
              <a:gd name="connsiteY6" fmla="*/ 76716 h 200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008700">
                <a:moveTo>
                  <a:pt x="331087" y="0"/>
                </a:moveTo>
                <a:lnTo>
                  <a:pt x="5820494" y="0"/>
                </a:lnTo>
                <a:lnTo>
                  <a:pt x="5709900" y="186453"/>
                </a:lnTo>
                <a:cubicBezTo>
                  <a:pt x="5432869" y="620391"/>
                  <a:pt x="5095500" y="1005368"/>
                  <a:pt x="4932484" y="1168818"/>
                </a:cubicBezTo>
                <a:cubicBezTo>
                  <a:pt x="4535940" y="1566140"/>
                  <a:pt x="3997053" y="1890549"/>
                  <a:pt x="3361811" y="1978465"/>
                </a:cubicBezTo>
                <a:cubicBezTo>
                  <a:pt x="2395334" y="2112506"/>
                  <a:pt x="953447" y="1794336"/>
                  <a:pt x="286590" y="1153716"/>
                </a:cubicBezTo>
                <a:cubicBezTo>
                  <a:pt x="-136161" y="747678"/>
                  <a:pt x="-42091" y="387037"/>
                  <a:pt x="251826" y="76716"/>
                </a:cubicBezTo>
                <a:close/>
              </a:path>
            </a:pathLst>
          </a:custGeom>
          <a:solidFill>
            <a:schemeClr val="accent3"/>
          </a:solidFill>
        </p:spPr>
        <p:txBody>
          <a:bodyPr wrap="square">
            <a:noAutofit/>
          </a:bodyPr>
          <a:lstStyle/>
          <a:p>
            <a:r>
              <a:rPr lang="en-US"/>
              <a:t>Click icon to add picture</a:t>
            </a:r>
            <a:endParaRPr lang="en-US" dirty="0"/>
          </a:p>
        </p:txBody>
      </p:sp>
      <p:sp>
        <p:nvSpPr>
          <p:cNvPr id="26" name="Picture Placeholder 25">
            <a:extLst>
              <a:ext uri="{FF2B5EF4-FFF2-40B4-BE49-F238E27FC236}">
                <a16:creationId xmlns:a16="http://schemas.microsoft.com/office/drawing/2014/main" id="{3CD43413-F064-47FB-B053-5DCA096DAAF1}"/>
              </a:ext>
            </a:extLst>
          </p:cNvPr>
          <p:cNvSpPr>
            <a:spLocks noGrp="1"/>
          </p:cNvSpPr>
          <p:nvPr>
            <p:ph type="pic" sz="quarter" idx="16"/>
          </p:nvPr>
        </p:nvSpPr>
        <p:spPr>
          <a:xfrm>
            <a:off x="1" y="3134141"/>
            <a:ext cx="4548543" cy="3723859"/>
          </a:xfrm>
          <a:custGeom>
            <a:avLst/>
            <a:gdLst>
              <a:gd name="connsiteX0" fmla="*/ 3246912 w 4548543"/>
              <a:gd name="connsiteY0" fmla="*/ 458 h 3723859"/>
              <a:gd name="connsiteX1" fmla="*/ 4150879 w 4548543"/>
              <a:gd name="connsiteY1" fmla="*/ 378073 h 3723859"/>
              <a:gd name="connsiteX2" fmla="*/ 4548482 w 4548543"/>
              <a:gd name="connsiteY2" fmla="*/ 1568643 h 3723859"/>
              <a:gd name="connsiteX3" fmla="*/ 4028886 w 4548543"/>
              <a:gd name="connsiteY3" fmla="*/ 3710287 h 3723859"/>
              <a:gd name="connsiteX4" fmla="*/ 4021678 w 4548543"/>
              <a:gd name="connsiteY4" fmla="*/ 3723859 h 3723859"/>
              <a:gd name="connsiteX5" fmla="*/ 0 w 4548543"/>
              <a:gd name="connsiteY5" fmla="*/ 3723859 h 3723859"/>
              <a:gd name="connsiteX6" fmla="*/ 0 w 4548543"/>
              <a:gd name="connsiteY6" fmla="*/ 1455242 h 3723859"/>
              <a:gd name="connsiteX7" fmla="*/ 170674 w 4548543"/>
              <a:gd name="connsiteY7" fmla="*/ 1364030 h 3723859"/>
              <a:gd name="connsiteX8" fmla="*/ 371971 w 4548543"/>
              <a:gd name="connsiteY8" fmla="*/ 1257338 h 3723859"/>
              <a:gd name="connsiteX9" fmla="*/ 2579168 w 4548543"/>
              <a:gd name="connsiteY9" fmla="*/ 156654 h 3723859"/>
              <a:gd name="connsiteX10" fmla="*/ 3246912 w 4548543"/>
              <a:gd name="connsiteY10" fmla="*/ 458 h 3723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48543" h="3723859">
                <a:moveTo>
                  <a:pt x="3246912" y="458"/>
                </a:moveTo>
                <a:cubicBezTo>
                  <a:pt x="3556014" y="-7452"/>
                  <a:pt x="3878293" y="85861"/>
                  <a:pt x="4150879" y="378073"/>
                </a:cubicBezTo>
                <a:cubicBezTo>
                  <a:pt x="4474410" y="725138"/>
                  <a:pt x="4551051" y="1187631"/>
                  <a:pt x="4548482" y="1568643"/>
                </a:cubicBezTo>
                <a:cubicBezTo>
                  <a:pt x="4543256" y="2340350"/>
                  <a:pt x="4346080" y="3076780"/>
                  <a:pt x="4028886" y="3710287"/>
                </a:cubicBezTo>
                <a:lnTo>
                  <a:pt x="4021678" y="3723859"/>
                </a:lnTo>
                <a:lnTo>
                  <a:pt x="0" y="3723859"/>
                </a:lnTo>
                <a:lnTo>
                  <a:pt x="0" y="1455242"/>
                </a:lnTo>
                <a:lnTo>
                  <a:pt x="170674" y="1364030"/>
                </a:lnTo>
                <a:cubicBezTo>
                  <a:pt x="240826" y="1327045"/>
                  <a:pt x="308382" y="1291596"/>
                  <a:pt x="371971" y="1257338"/>
                </a:cubicBezTo>
                <a:cubicBezTo>
                  <a:pt x="1092270" y="868657"/>
                  <a:pt x="1814145" y="480776"/>
                  <a:pt x="2579168" y="156654"/>
                </a:cubicBezTo>
                <a:cubicBezTo>
                  <a:pt x="2774058" y="73994"/>
                  <a:pt x="3006499" y="6609"/>
                  <a:pt x="3246912" y="458"/>
                </a:cubicBezTo>
                <a:close/>
              </a:path>
            </a:pathLst>
          </a:custGeom>
          <a:solidFill>
            <a:schemeClr val="accent3"/>
          </a:solidFill>
        </p:spPr>
        <p:txBody>
          <a:bodyPr wrap="square">
            <a:noAutofit/>
          </a:bodyPr>
          <a:lstStyle/>
          <a:p>
            <a:r>
              <a:rPr lang="en-US"/>
              <a:t>Click icon to add picture</a:t>
            </a:r>
            <a:endParaRPr lang="en-US" dirty="0"/>
          </a:p>
        </p:txBody>
      </p:sp>
      <p:sp>
        <p:nvSpPr>
          <p:cNvPr id="22" name="Picture Placeholder 21">
            <a:extLst>
              <a:ext uri="{FF2B5EF4-FFF2-40B4-BE49-F238E27FC236}">
                <a16:creationId xmlns:a16="http://schemas.microsoft.com/office/drawing/2014/main" id="{51995BAA-F48C-452E-8FB3-2036819AAE78}"/>
              </a:ext>
            </a:extLst>
          </p:cNvPr>
          <p:cNvSpPr>
            <a:spLocks noGrp="1"/>
          </p:cNvSpPr>
          <p:nvPr>
            <p:ph type="pic" sz="quarter" idx="15"/>
          </p:nvPr>
        </p:nvSpPr>
        <p:spPr>
          <a:xfrm>
            <a:off x="9889048" y="314073"/>
            <a:ext cx="2302952" cy="5820494"/>
          </a:xfrm>
          <a:custGeom>
            <a:avLst/>
            <a:gdLst>
              <a:gd name="connsiteX0" fmla="*/ 2302952 w 2302952"/>
              <a:gd name="connsiteY0" fmla="*/ 0 h 5820494"/>
              <a:gd name="connsiteX1" fmla="*/ 2302951 w 2302952"/>
              <a:gd name="connsiteY1" fmla="*/ 5489408 h 5820494"/>
              <a:gd name="connsiteX2" fmla="*/ 2214998 w 2302952"/>
              <a:gd name="connsiteY2" fmla="*/ 5568668 h 5820494"/>
              <a:gd name="connsiteX3" fmla="*/ 980229 w 2302952"/>
              <a:gd name="connsiteY3" fmla="*/ 5533905 h 5820494"/>
              <a:gd name="connsiteX4" fmla="*/ 34664 w 2302952"/>
              <a:gd name="connsiteY4" fmla="*/ 2458684 h 5820494"/>
              <a:gd name="connsiteX5" fmla="*/ 962915 w 2302952"/>
              <a:gd name="connsiteY5" fmla="*/ 888011 h 5820494"/>
              <a:gd name="connsiteX6" fmla="*/ 2089185 w 2302952"/>
              <a:gd name="connsiteY6" fmla="*/ 110594 h 582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2952" h="5820494">
                <a:moveTo>
                  <a:pt x="2302952" y="0"/>
                </a:moveTo>
                <a:lnTo>
                  <a:pt x="2302951" y="5489408"/>
                </a:lnTo>
                <a:lnTo>
                  <a:pt x="2214998" y="5568668"/>
                </a:lnTo>
                <a:cubicBezTo>
                  <a:pt x="1859218" y="5862586"/>
                  <a:pt x="1445746" y="5956656"/>
                  <a:pt x="980229" y="5533905"/>
                </a:cubicBezTo>
                <a:cubicBezTo>
                  <a:pt x="245766" y="4867048"/>
                  <a:pt x="-119012" y="3425160"/>
                  <a:pt x="34664" y="2458684"/>
                </a:cubicBezTo>
                <a:cubicBezTo>
                  <a:pt x="135459" y="1823441"/>
                  <a:pt x="507389" y="1284554"/>
                  <a:pt x="962915" y="888011"/>
                </a:cubicBezTo>
                <a:cubicBezTo>
                  <a:pt x="1150308" y="724995"/>
                  <a:pt x="1591681" y="387625"/>
                  <a:pt x="2089185" y="110594"/>
                </a:cubicBezTo>
                <a:close/>
              </a:path>
            </a:pathLst>
          </a:custGeom>
          <a:solidFill>
            <a:schemeClr val="accent3"/>
          </a:solidFill>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744512576"/>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a:xfrm>
            <a:off x="853440" y="1823866"/>
            <a:ext cx="10495280" cy="4351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r>
              <a:rPr lang="en-US"/>
              <a:t>2/1/20XX</a:t>
            </a:r>
            <a:endParaRPr lang="en-US" dirty="0"/>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844007146"/>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325DA79-98D3-4B75-A104-9B8CF2E52452}"/>
              </a:ext>
            </a:extLst>
          </p:cNvPr>
          <p:cNvSpPr>
            <a:spLocks noGrp="1"/>
          </p:cNvSpPr>
          <p:nvPr>
            <p:ph type="title"/>
          </p:nvPr>
        </p:nvSpPr>
        <p:spPr>
          <a:xfrm>
            <a:off x="751521" y="1732785"/>
            <a:ext cx="5263199" cy="1524000"/>
          </a:xfrm>
        </p:spPr>
        <p:txBody>
          <a:bodyPr>
            <a:noAutofit/>
          </a:bodyPr>
          <a:lstStyle>
            <a:lvl1pPr>
              <a:defRPr sz="4000"/>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70689288-6A1A-4457-8998-96D415487D06}"/>
              </a:ext>
            </a:extLst>
          </p:cNvPr>
          <p:cNvSpPr>
            <a:spLocks noGrp="1"/>
          </p:cNvSpPr>
          <p:nvPr>
            <p:ph sz="quarter" idx="15" hasCustomPrompt="1"/>
          </p:nvPr>
        </p:nvSpPr>
        <p:spPr>
          <a:xfrm>
            <a:off x="751521" y="3269458"/>
            <a:ext cx="5344477" cy="3092449"/>
          </a:xfrm>
        </p:spPr>
        <p:txBody>
          <a:bodyPr anchor="ctr">
            <a:noAutofit/>
          </a:bodyPr>
          <a:lstStyle>
            <a:lvl1pPr>
              <a:defRPr sz="2800"/>
            </a:lvl1pPr>
            <a:lvl2pPr>
              <a:defRPr sz="3600"/>
            </a:lvl2pPr>
            <a:lvl3pPr>
              <a:defRPr sz="3600"/>
            </a:lvl3pPr>
            <a:lvl4pPr>
              <a:defRPr sz="3600"/>
            </a:lvl4pPr>
            <a:lvl5pPr>
              <a:defRPr sz="3600"/>
            </a:lvl5pPr>
          </a:lstStyle>
          <a:p>
            <a:pPr lvl="0"/>
            <a:r>
              <a:rPr lang="en-US" dirty="0"/>
              <a:t>Object</a:t>
            </a:r>
          </a:p>
        </p:txBody>
      </p:sp>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r>
              <a:rPr lang="en-US"/>
              <a:t>2/1/20XX</a:t>
            </a:r>
            <a:endParaRPr lang="en-US" dirty="0"/>
          </a:p>
        </p:txBody>
      </p:sp>
      <p:sp>
        <p:nvSpPr>
          <p:cNvPr id="12" name="Picture Placeholder 11">
            <a:extLst>
              <a:ext uri="{FF2B5EF4-FFF2-40B4-BE49-F238E27FC236}">
                <a16:creationId xmlns:a16="http://schemas.microsoft.com/office/drawing/2014/main" id="{B0265BFC-F12F-4129-9A10-7A6D278A9C69}"/>
              </a:ext>
            </a:extLst>
          </p:cNvPr>
          <p:cNvSpPr>
            <a:spLocks noGrp="1"/>
          </p:cNvSpPr>
          <p:nvPr>
            <p:ph type="pic" sz="quarter" idx="13"/>
          </p:nvPr>
        </p:nvSpPr>
        <p:spPr>
          <a:xfrm>
            <a:off x="6435910" y="1"/>
            <a:ext cx="5756090" cy="3960681"/>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56090" h="3960681">
                <a:moveTo>
                  <a:pt x="0" y="0"/>
                </a:moveTo>
                <a:lnTo>
                  <a:pt x="5756090" y="0"/>
                </a:lnTo>
                <a:lnTo>
                  <a:pt x="5756090" y="3463038"/>
                </a:lnTo>
                <a:lnTo>
                  <a:pt x="5558511" y="3561320"/>
                </a:lnTo>
                <a:cubicBezTo>
                  <a:pt x="4879339" y="3874528"/>
                  <a:pt x="4103797" y="4016776"/>
                  <a:pt x="3480391" y="3940416"/>
                </a:cubicBezTo>
                <a:cubicBezTo>
                  <a:pt x="2751968" y="3851461"/>
                  <a:pt x="2103010" y="3410677"/>
                  <a:pt x="1605774" y="2854397"/>
                </a:cubicBezTo>
                <a:cubicBezTo>
                  <a:pt x="1278696" y="2488237"/>
                  <a:pt x="377050" y="1320622"/>
                  <a:pt x="74389" y="325223"/>
                </a:cubicBezTo>
                <a:cubicBezTo>
                  <a:pt x="51690" y="250568"/>
                  <a:pt x="32361" y="176882"/>
                  <a:pt x="16895" y="104576"/>
                </a:cubicBezTo>
                <a:close/>
              </a:path>
            </a:pathLst>
          </a:custGeom>
          <a:solidFill>
            <a:schemeClr val="accent3"/>
          </a:solidFill>
        </p:spPr>
        <p:txBody>
          <a:bodyPr wrap="square" anchor="ctr">
            <a:noAutofit/>
          </a:bodyPr>
          <a:lstStyle>
            <a:lvl1pPr algn="ctr">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55CAD1C3-A879-4B95-B5C1-4D7B725EB70F}"/>
              </a:ext>
            </a:extLst>
          </p:cNvPr>
          <p:cNvSpPr>
            <a:spLocks noGrp="1"/>
          </p:cNvSpPr>
          <p:nvPr>
            <p:ph type="pic" sz="quarter" idx="14"/>
          </p:nvPr>
        </p:nvSpPr>
        <p:spPr>
          <a:xfrm>
            <a:off x="3028871" y="4949374"/>
            <a:ext cx="5796193" cy="1908627"/>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3"/>
          </a:solidFill>
        </p:spPr>
        <p:txBody>
          <a:bodyPr wrap="square" anchor="b">
            <a:noAutofit/>
          </a:bodyPr>
          <a:lstStyle>
            <a:lvl1pPr algn="ctr">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dirty="0"/>
          </a:p>
        </p:txBody>
      </p:sp>
      <p:sp>
        <p:nvSpPr>
          <p:cNvPr id="6" name="Freeform: Shape 5">
            <a:extLst>
              <a:ext uri="{FF2B5EF4-FFF2-40B4-BE49-F238E27FC236}">
                <a16:creationId xmlns:a16="http://schemas.microsoft.com/office/drawing/2014/main" id="{89AC3B5B-97EB-4572-B908-B16581013B94}"/>
              </a:ext>
              <a:ext uri="{C183D7F6-B498-43B3-948B-1728B52AA6E4}">
                <adec:decorative xmlns:adec="http://schemas.microsoft.com/office/drawing/2017/decorative" val="1"/>
              </a:ext>
            </a:extLst>
          </p:cNvPr>
          <p:cNvSpPr/>
          <p:nvPr userDrawn="1"/>
        </p:nvSpPr>
        <p:spPr>
          <a:xfrm>
            <a:off x="6674051" y="-22158"/>
            <a:ext cx="5517949" cy="4594156"/>
          </a:xfrm>
          <a:custGeom>
            <a:avLst/>
            <a:gdLst>
              <a:gd name="connsiteX0" fmla="*/ 0 w 5756090"/>
              <a:gd name="connsiteY0" fmla="*/ 0 h 3960681"/>
              <a:gd name="connsiteX1" fmla="*/ 5756090 w 5756090"/>
              <a:gd name="connsiteY1" fmla="*/ 0 h 3960681"/>
              <a:gd name="connsiteX2" fmla="*/ 5756090 w 5756090"/>
              <a:gd name="connsiteY2" fmla="*/ 3463038 h 3960681"/>
              <a:gd name="connsiteX3" fmla="*/ 5558511 w 5756090"/>
              <a:gd name="connsiteY3" fmla="*/ 3561320 h 3960681"/>
              <a:gd name="connsiteX4" fmla="*/ 3480391 w 5756090"/>
              <a:gd name="connsiteY4" fmla="*/ 3940416 h 3960681"/>
              <a:gd name="connsiteX5" fmla="*/ 1605774 w 5756090"/>
              <a:gd name="connsiteY5" fmla="*/ 2854397 h 3960681"/>
              <a:gd name="connsiteX6" fmla="*/ 74389 w 5756090"/>
              <a:gd name="connsiteY6" fmla="*/ 325223 h 3960681"/>
              <a:gd name="connsiteX7" fmla="*/ 16895 w 5756090"/>
              <a:gd name="connsiteY7" fmla="*/ 104576 h 3960681"/>
              <a:gd name="connsiteX0" fmla="*/ 5739463 w 5739463"/>
              <a:gd name="connsiteY0" fmla="*/ 0 h 3960681"/>
              <a:gd name="connsiteX1" fmla="*/ 5739463 w 5739463"/>
              <a:gd name="connsiteY1" fmla="*/ 3463038 h 3960681"/>
              <a:gd name="connsiteX2" fmla="*/ 5541884 w 5739463"/>
              <a:gd name="connsiteY2" fmla="*/ 3561320 h 3960681"/>
              <a:gd name="connsiteX3" fmla="*/ 3463764 w 5739463"/>
              <a:gd name="connsiteY3" fmla="*/ 3940416 h 3960681"/>
              <a:gd name="connsiteX4" fmla="*/ 1589147 w 5739463"/>
              <a:gd name="connsiteY4" fmla="*/ 2854397 h 3960681"/>
              <a:gd name="connsiteX5" fmla="*/ 57762 w 5739463"/>
              <a:gd name="connsiteY5" fmla="*/ 325223 h 3960681"/>
              <a:gd name="connsiteX6" fmla="*/ 268 w 5739463"/>
              <a:gd name="connsiteY6" fmla="*/ 104576 h 3960681"/>
              <a:gd name="connsiteX7" fmla="*/ 79475 w 5739463"/>
              <a:gd name="connsiteY7" fmla="*/ 79214 h 3960681"/>
              <a:gd name="connsiteX0" fmla="*/ 5739195 w 5739195"/>
              <a:gd name="connsiteY0" fmla="*/ 0 h 3960681"/>
              <a:gd name="connsiteX1" fmla="*/ 5739195 w 5739195"/>
              <a:gd name="connsiteY1" fmla="*/ 3463038 h 3960681"/>
              <a:gd name="connsiteX2" fmla="*/ 5541616 w 5739195"/>
              <a:gd name="connsiteY2" fmla="*/ 3561320 h 3960681"/>
              <a:gd name="connsiteX3" fmla="*/ 3463496 w 5739195"/>
              <a:gd name="connsiteY3" fmla="*/ 3940416 h 3960681"/>
              <a:gd name="connsiteX4" fmla="*/ 1588879 w 5739195"/>
              <a:gd name="connsiteY4" fmla="*/ 2854397 h 3960681"/>
              <a:gd name="connsiteX5" fmla="*/ 57494 w 5739195"/>
              <a:gd name="connsiteY5" fmla="*/ 325223 h 3960681"/>
              <a:gd name="connsiteX6" fmla="*/ 0 w 5739195"/>
              <a:gd name="connsiteY6" fmla="*/ 104576 h 3960681"/>
              <a:gd name="connsiteX0" fmla="*/ 5739195 w 5739195"/>
              <a:gd name="connsiteY0" fmla="*/ 3358462 h 3856105"/>
              <a:gd name="connsiteX1" fmla="*/ 5541616 w 5739195"/>
              <a:gd name="connsiteY1" fmla="*/ 3456744 h 3856105"/>
              <a:gd name="connsiteX2" fmla="*/ 3463496 w 5739195"/>
              <a:gd name="connsiteY2" fmla="*/ 3835840 h 3856105"/>
              <a:gd name="connsiteX3" fmla="*/ 1588879 w 5739195"/>
              <a:gd name="connsiteY3" fmla="*/ 2749821 h 3856105"/>
              <a:gd name="connsiteX4" fmla="*/ 57494 w 5739195"/>
              <a:gd name="connsiteY4" fmla="*/ 220647 h 3856105"/>
              <a:gd name="connsiteX5" fmla="*/ 0 w 5739195"/>
              <a:gd name="connsiteY5" fmla="*/ 0 h 3856105"/>
              <a:gd name="connsiteX0" fmla="*/ 5799259 w 5799259"/>
              <a:gd name="connsiteY0" fmla="*/ 3482233 h 3979876"/>
              <a:gd name="connsiteX1" fmla="*/ 5601680 w 5799259"/>
              <a:gd name="connsiteY1" fmla="*/ 3580515 h 3979876"/>
              <a:gd name="connsiteX2" fmla="*/ 3523560 w 5799259"/>
              <a:gd name="connsiteY2" fmla="*/ 3959611 h 3979876"/>
              <a:gd name="connsiteX3" fmla="*/ 1648943 w 5799259"/>
              <a:gd name="connsiteY3" fmla="*/ 2873592 h 3979876"/>
              <a:gd name="connsiteX4" fmla="*/ 117558 w 5799259"/>
              <a:gd name="connsiteY4" fmla="*/ 344418 h 3979876"/>
              <a:gd name="connsiteX5" fmla="*/ 0 w 5799259"/>
              <a:gd name="connsiteY5" fmla="*/ 0 h 39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9259" h="3979876">
                <a:moveTo>
                  <a:pt x="5799259" y="3482233"/>
                </a:moveTo>
                <a:lnTo>
                  <a:pt x="5601680" y="3580515"/>
                </a:lnTo>
                <a:cubicBezTo>
                  <a:pt x="4922508" y="3893723"/>
                  <a:pt x="4146966" y="4035971"/>
                  <a:pt x="3523560" y="3959611"/>
                </a:cubicBezTo>
                <a:cubicBezTo>
                  <a:pt x="2795137" y="3870656"/>
                  <a:pt x="2146179" y="3429872"/>
                  <a:pt x="1648943" y="2873592"/>
                </a:cubicBezTo>
                <a:cubicBezTo>
                  <a:pt x="1321865" y="2507432"/>
                  <a:pt x="420219" y="1339817"/>
                  <a:pt x="117558" y="344418"/>
                </a:cubicBezTo>
                <a:cubicBezTo>
                  <a:pt x="94859" y="269763"/>
                  <a:pt x="15466" y="72306"/>
                  <a:pt x="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2357614993"/>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555E13C-150D-496C-9F53-468F2C948418}"/>
              </a:ext>
            </a:extLst>
          </p:cNvPr>
          <p:cNvSpPr>
            <a:spLocks noGrp="1"/>
          </p:cNvSpPr>
          <p:nvPr>
            <p:ph type="title"/>
          </p:nvPr>
        </p:nvSpPr>
        <p:spPr>
          <a:xfrm>
            <a:off x="758953" y="765930"/>
            <a:ext cx="10000488" cy="134526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r>
              <a:rPr lang="en-US"/>
              <a:t>2/1/20XX</a:t>
            </a:r>
            <a:endParaRPr lang="en-US" dirty="0"/>
          </a:p>
        </p:txBody>
      </p:sp>
      <p:sp>
        <p:nvSpPr>
          <p:cNvPr id="6" name="Freeform: Shape 5">
            <a:extLst>
              <a:ext uri="{FF2B5EF4-FFF2-40B4-BE49-F238E27FC236}">
                <a16:creationId xmlns:a16="http://schemas.microsoft.com/office/drawing/2014/main" id="{9E9106F4-7E32-4FF6-96C2-AEDF5C52F1EC}"/>
              </a:ext>
              <a:ext uri="{C183D7F6-B498-43B3-948B-1728B52AA6E4}">
                <adec:decorative xmlns:adec="http://schemas.microsoft.com/office/drawing/2017/decorative" val="1"/>
              </a:ext>
            </a:extLst>
          </p:cNvPr>
          <p:cNvSpPr/>
          <p:nvPr userDrawn="1"/>
        </p:nvSpPr>
        <p:spPr>
          <a:xfrm>
            <a:off x="890978" y="2085219"/>
            <a:ext cx="2299137" cy="2531684"/>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 name="Freeform: Shape 6">
            <a:extLst>
              <a:ext uri="{FF2B5EF4-FFF2-40B4-BE49-F238E27FC236}">
                <a16:creationId xmlns:a16="http://schemas.microsoft.com/office/drawing/2014/main" id="{8E474408-DB73-4EA7-AD23-90BEF0E42219}"/>
              </a:ext>
              <a:ext uri="{C183D7F6-B498-43B3-948B-1728B52AA6E4}">
                <adec:decorative xmlns:adec="http://schemas.microsoft.com/office/drawing/2017/decorative" val="1"/>
              </a:ext>
            </a:extLst>
          </p:cNvPr>
          <p:cNvSpPr/>
          <p:nvPr userDrawn="1"/>
        </p:nvSpPr>
        <p:spPr>
          <a:xfrm>
            <a:off x="987583" y="2234914"/>
            <a:ext cx="2104785" cy="223115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8" name="Freeform: Shape 7">
            <a:extLst>
              <a:ext uri="{FF2B5EF4-FFF2-40B4-BE49-F238E27FC236}">
                <a16:creationId xmlns:a16="http://schemas.microsoft.com/office/drawing/2014/main" id="{D6083F6A-399B-48F1-8504-4E2E5DF89860}"/>
              </a:ext>
              <a:ext uri="{C183D7F6-B498-43B3-948B-1728B52AA6E4}">
                <adec:decorative xmlns:adec="http://schemas.microsoft.com/office/drawing/2017/decorative" val="1"/>
              </a:ext>
            </a:extLst>
          </p:cNvPr>
          <p:cNvSpPr/>
          <p:nvPr userDrawn="1"/>
        </p:nvSpPr>
        <p:spPr>
          <a:xfrm flipV="1">
            <a:off x="3525455" y="2246654"/>
            <a:ext cx="2203433" cy="2129303"/>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3AFF428B-F281-4A21-BB33-FC14F2D9CDB1}"/>
              </a:ext>
              <a:ext uri="{C183D7F6-B498-43B3-948B-1728B52AA6E4}">
                <adec:decorative xmlns:adec="http://schemas.microsoft.com/office/drawing/2017/decorative" val="1"/>
              </a:ext>
            </a:extLst>
          </p:cNvPr>
          <p:cNvSpPr/>
          <p:nvPr userDrawn="1"/>
        </p:nvSpPr>
        <p:spPr>
          <a:xfrm flipV="1">
            <a:off x="3375489" y="2078498"/>
            <a:ext cx="2503365" cy="24656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C9A835EC-64A4-410D-8455-F71FCBF239CC}"/>
              </a:ext>
              <a:ext uri="{C183D7F6-B498-43B3-948B-1728B52AA6E4}">
                <adec:decorative xmlns:adec="http://schemas.microsoft.com/office/drawing/2017/decorative" val="1"/>
              </a:ext>
            </a:extLst>
          </p:cNvPr>
          <p:cNvSpPr/>
          <p:nvPr userDrawn="1"/>
        </p:nvSpPr>
        <p:spPr>
          <a:xfrm flipH="1">
            <a:off x="6096032" y="2093524"/>
            <a:ext cx="2372066" cy="2578683"/>
          </a:xfrm>
          <a:custGeom>
            <a:avLst/>
            <a:gdLst>
              <a:gd name="connsiteX0" fmla="*/ 1448892 w 2805016"/>
              <a:gd name="connsiteY0" fmla="*/ 1295 h 3049345"/>
              <a:gd name="connsiteX1" fmla="*/ 1762036 w 2805016"/>
              <a:gd name="connsiteY1" fmla="*/ 37054 h 3049345"/>
              <a:gd name="connsiteX2" fmla="*/ 2172496 w 2805016"/>
              <a:gd name="connsiteY2" fmla="*/ 276646 h 3049345"/>
              <a:gd name="connsiteX3" fmla="*/ 2494528 w 2805016"/>
              <a:gd name="connsiteY3" fmla="*/ 816190 h 3049345"/>
              <a:gd name="connsiteX4" fmla="*/ 2553622 w 2805016"/>
              <a:gd name="connsiteY4" fmla="*/ 932591 h 3049345"/>
              <a:gd name="connsiteX5" fmla="*/ 2789833 w 2805016"/>
              <a:gd name="connsiteY5" fmla="*/ 1841650 h 3049345"/>
              <a:gd name="connsiteX6" fmla="*/ 1939259 w 2805016"/>
              <a:gd name="connsiteY6" fmla="*/ 2818274 h 3049345"/>
              <a:gd name="connsiteX7" fmla="*/ 1752834 w 2805016"/>
              <a:gd name="connsiteY7" fmla="*/ 2904144 h 3049345"/>
              <a:gd name="connsiteX8" fmla="*/ 1191447 w 2805016"/>
              <a:gd name="connsiteY8" fmla="*/ 3038170 h 3049345"/>
              <a:gd name="connsiteX9" fmla="*/ 661126 w 2805016"/>
              <a:gd name="connsiteY9" fmla="*/ 2791872 h 3049345"/>
              <a:gd name="connsiteX10" fmla="*/ 256115 w 2805016"/>
              <a:gd name="connsiteY10" fmla="*/ 2313690 h 3049345"/>
              <a:gd name="connsiteX11" fmla="*/ 30620 w 2805016"/>
              <a:gd name="connsiteY11" fmla="*/ 1690804 h 3049345"/>
              <a:gd name="connsiteX12" fmla="*/ 29591 w 2805016"/>
              <a:gd name="connsiteY12" fmla="*/ 1037726 h 3049345"/>
              <a:gd name="connsiteX13" fmla="*/ 244525 w 2805016"/>
              <a:gd name="connsiteY13" fmla="*/ 519197 h 3049345"/>
              <a:gd name="connsiteX14" fmla="*/ 622356 w 2805016"/>
              <a:gd name="connsiteY14" fmla="*/ 183048 h 3049345"/>
              <a:gd name="connsiteX15" fmla="*/ 1448892 w 2805016"/>
              <a:gd name="connsiteY15" fmla="*/ 1295 h 3049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05016" h="3049345">
                <a:moveTo>
                  <a:pt x="1448892" y="1295"/>
                </a:moveTo>
                <a:cubicBezTo>
                  <a:pt x="1551302" y="5038"/>
                  <a:pt x="1656071" y="16908"/>
                  <a:pt x="1762036" y="37054"/>
                </a:cubicBezTo>
                <a:cubicBezTo>
                  <a:pt x="1931145" y="69206"/>
                  <a:pt x="2057720" y="143119"/>
                  <a:pt x="2172496" y="276646"/>
                </a:cubicBezTo>
                <a:cubicBezTo>
                  <a:pt x="2292557" y="416316"/>
                  <a:pt x="2390672" y="610536"/>
                  <a:pt x="2494528" y="816190"/>
                </a:cubicBezTo>
                <a:cubicBezTo>
                  <a:pt x="2513659" y="854126"/>
                  <a:pt x="2533480" y="893328"/>
                  <a:pt x="2553622" y="932591"/>
                </a:cubicBezTo>
                <a:cubicBezTo>
                  <a:pt x="2733870" y="1284027"/>
                  <a:pt x="2847724" y="1537159"/>
                  <a:pt x="2789833" y="1841650"/>
                </a:cubicBezTo>
                <a:cubicBezTo>
                  <a:pt x="2701624" y="2305599"/>
                  <a:pt x="2447254" y="2597690"/>
                  <a:pt x="1939259" y="2818274"/>
                </a:cubicBezTo>
                <a:cubicBezTo>
                  <a:pt x="1872770" y="2847138"/>
                  <a:pt x="1811781" y="2876114"/>
                  <a:pt x="1752834" y="2904144"/>
                </a:cubicBezTo>
                <a:cubicBezTo>
                  <a:pt x="1508432" y="3020297"/>
                  <a:pt x="1382512" y="3074496"/>
                  <a:pt x="1191447" y="3038170"/>
                </a:cubicBezTo>
                <a:cubicBezTo>
                  <a:pt x="1001732" y="3002100"/>
                  <a:pt x="823313" y="2919199"/>
                  <a:pt x="661126" y="2791872"/>
                </a:cubicBezTo>
                <a:cubicBezTo>
                  <a:pt x="502474" y="2667286"/>
                  <a:pt x="366163" y="2506376"/>
                  <a:pt x="256115" y="2313690"/>
                </a:cubicBezTo>
                <a:cubicBezTo>
                  <a:pt x="147904" y="2124290"/>
                  <a:pt x="69906" y="1908939"/>
                  <a:pt x="30620" y="1690804"/>
                </a:cubicBezTo>
                <a:cubicBezTo>
                  <a:pt x="-9871" y="1466769"/>
                  <a:pt x="-10191" y="1246967"/>
                  <a:pt x="29591" y="1037726"/>
                </a:cubicBezTo>
                <a:cubicBezTo>
                  <a:pt x="67109" y="840400"/>
                  <a:pt x="139452" y="665977"/>
                  <a:pt x="244525" y="519197"/>
                </a:cubicBezTo>
                <a:cubicBezTo>
                  <a:pt x="343054" y="381648"/>
                  <a:pt x="470192" y="268558"/>
                  <a:pt x="622356" y="183048"/>
                </a:cubicBezTo>
                <a:cubicBezTo>
                  <a:pt x="855671" y="51991"/>
                  <a:pt x="1141662" y="-9932"/>
                  <a:pt x="1448892" y="1295"/>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AF3EA8FF-EF64-46BE-85C1-CD234175F6CE}"/>
              </a:ext>
              <a:ext uri="{C183D7F6-B498-43B3-948B-1728B52AA6E4}">
                <adec:decorative xmlns:adec="http://schemas.microsoft.com/office/drawing/2017/decorative" val="1"/>
              </a:ext>
            </a:extLst>
          </p:cNvPr>
          <p:cNvSpPr/>
          <p:nvPr userDrawn="1"/>
        </p:nvSpPr>
        <p:spPr>
          <a:xfrm flipH="1">
            <a:off x="6196878" y="2245998"/>
            <a:ext cx="2171549" cy="2272576"/>
          </a:xfrm>
          <a:custGeom>
            <a:avLst/>
            <a:gdLst>
              <a:gd name="connsiteX0" fmla="*/ 1177679 w 2567901"/>
              <a:gd name="connsiteY0" fmla="*/ 1063 h 2687367"/>
              <a:gd name="connsiteX1" fmla="*/ 1603094 w 2567901"/>
              <a:gd name="connsiteY1" fmla="*/ 35223 h 2687367"/>
              <a:gd name="connsiteX2" fmla="*/ 1980105 w 2567901"/>
              <a:gd name="connsiteY2" fmla="*/ 249099 h 2687367"/>
              <a:gd name="connsiteX3" fmla="*/ 2278200 w 2567901"/>
              <a:gd name="connsiteY3" fmla="*/ 726784 h 2687367"/>
              <a:gd name="connsiteX4" fmla="*/ 2333016 w 2567901"/>
              <a:gd name="connsiteY4" fmla="*/ 829771 h 2687367"/>
              <a:gd name="connsiteX5" fmla="*/ 2555036 w 2567901"/>
              <a:gd name="connsiteY5" fmla="*/ 1632596 h 2687367"/>
              <a:gd name="connsiteX6" fmla="*/ 1783436 w 2567901"/>
              <a:gd name="connsiteY6" fmla="*/ 2487849 h 2687367"/>
              <a:gd name="connsiteX7" fmla="*/ 1613480 w 2567901"/>
              <a:gd name="connsiteY7" fmla="*/ 2562316 h 2687367"/>
              <a:gd name="connsiteX8" fmla="*/ 1100869 w 2567901"/>
              <a:gd name="connsiteY8" fmla="*/ 2676769 h 2687367"/>
              <a:gd name="connsiteX9" fmla="*/ 614178 w 2567901"/>
              <a:gd name="connsiteY9" fmla="*/ 2456196 h 2687367"/>
              <a:gd name="connsiteX10" fmla="*/ 240586 w 2567901"/>
              <a:gd name="connsiteY10" fmla="*/ 2032054 h 2687367"/>
              <a:gd name="connsiteX11" fmla="*/ 30245 w 2567901"/>
              <a:gd name="connsiteY11" fmla="*/ 1481541 h 2687367"/>
              <a:gd name="connsiteX12" fmla="*/ 25021 w 2567901"/>
              <a:gd name="connsiteY12" fmla="*/ 905889 h 2687367"/>
              <a:gd name="connsiteX13" fmla="*/ 218217 w 2567901"/>
              <a:gd name="connsiteY13" fmla="*/ 450248 h 2687367"/>
              <a:gd name="connsiteX14" fmla="*/ 561607 w 2567901"/>
              <a:gd name="connsiteY14" fmla="*/ 156432 h 2687367"/>
              <a:gd name="connsiteX15" fmla="*/ 1177679 w 2567901"/>
              <a:gd name="connsiteY15" fmla="*/ 1063 h 268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7901" h="2687367">
                <a:moveTo>
                  <a:pt x="1177679" y="1063"/>
                </a:moveTo>
                <a:cubicBezTo>
                  <a:pt x="1314507" y="-3704"/>
                  <a:pt x="1457510" y="7543"/>
                  <a:pt x="1603094" y="35223"/>
                </a:cubicBezTo>
                <a:cubicBezTo>
                  <a:pt x="1757985" y="64671"/>
                  <a:pt x="1874247" y="130651"/>
                  <a:pt x="1980105" y="249099"/>
                </a:cubicBezTo>
                <a:cubicBezTo>
                  <a:pt x="2090840" y="372996"/>
                  <a:pt x="2181857" y="544832"/>
                  <a:pt x="2278200" y="726784"/>
                </a:cubicBezTo>
                <a:cubicBezTo>
                  <a:pt x="2295948" y="760348"/>
                  <a:pt x="2314335" y="795032"/>
                  <a:pt x="2333016" y="829771"/>
                </a:cubicBezTo>
                <a:cubicBezTo>
                  <a:pt x="2500190" y="1140721"/>
                  <a:pt x="2605991" y="1364587"/>
                  <a:pt x="2555036" y="1632596"/>
                </a:cubicBezTo>
                <a:cubicBezTo>
                  <a:pt x="2477395" y="2040959"/>
                  <a:pt x="2246644" y="2296751"/>
                  <a:pt x="1783436" y="2487849"/>
                </a:cubicBezTo>
                <a:cubicBezTo>
                  <a:pt x="1722809" y="2512855"/>
                  <a:pt x="1667214" y="2537996"/>
                  <a:pt x="1613480" y="2562316"/>
                </a:cubicBezTo>
                <a:cubicBezTo>
                  <a:pt x="1390692" y="2663095"/>
                  <a:pt x="1275870" y="2710042"/>
                  <a:pt x="1100869" y="2676769"/>
                </a:cubicBezTo>
                <a:cubicBezTo>
                  <a:pt x="927103" y="2643732"/>
                  <a:pt x="763363" y="2569490"/>
                  <a:pt x="614178" y="2456196"/>
                </a:cubicBezTo>
                <a:cubicBezTo>
                  <a:pt x="468245" y="2345340"/>
                  <a:pt x="342509" y="2202615"/>
                  <a:pt x="240586" y="2032054"/>
                </a:cubicBezTo>
                <a:cubicBezTo>
                  <a:pt x="140365" y="1864400"/>
                  <a:pt x="67610" y="1674071"/>
                  <a:pt x="30245" y="1481541"/>
                </a:cubicBezTo>
                <a:cubicBezTo>
                  <a:pt x="-8261" y="1283803"/>
                  <a:pt x="-9994" y="1090060"/>
                  <a:pt x="25021" y="905889"/>
                </a:cubicBezTo>
                <a:cubicBezTo>
                  <a:pt x="58043" y="732204"/>
                  <a:pt x="123071" y="578936"/>
                  <a:pt x="218217" y="450248"/>
                </a:cubicBezTo>
                <a:cubicBezTo>
                  <a:pt x="307436" y="329654"/>
                  <a:pt x="422987" y="230806"/>
                  <a:pt x="561607" y="156432"/>
                </a:cubicBezTo>
                <a:cubicBezTo>
                  <a:pt x="738731" y="61442"/>
                  <a:pt x="949631" y="9010"/>
                  <a:pt x="1177679" y="1063"/>
                </a:cubicBezTo>
                <a:close/>
              </a:path>
            </a:pathLst>
          </a:cu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D4A1BDD-165B-40C1-80E7-4E2915961815}"/>
              </a:ext>
              <a:ext uri="{C183D7F6-B498-43B3-948B-1728B52AA6E4}">
                <adec:decorative xmlns:adec="http://schemas.microsoft.com/office/drawing/2017/decorative" val="1"/>
              </a:ext>
            </a:extLst>
          </p:cNvPr>
          <p:cNvSpPr/>
          <p:nvPr userDrawn="1"/>
        </p:nvSpPr>
        <p:spPr>
          <a:xfrm flipH="1">
            <a:off x="8821239" y="2234766"/>
            <a:ext cx="2231314" cy="223259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accent1">
              <a:alpha val="6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FD9D8042-BB75-44E9-8789-7F3FDEF8C366}"/>
              </a:ext>
              <a:ext uri="{C183D7F6-B498-43B3-948B-1728B52AA6E4}">
                <adec:decorative xmlns:adec="http://schemas.microsoft.com/office/drawing/2017/decorative" val="1"/>
              </a:ext>
            </a:extLst>
          </p:cNvPr>
          <p:cNvSpPr/>
          <p:nvPr userDrawn="1"/>
        </p:nvSpPr>
        <p:spPr>
          <a:xfrm flipH="1">
            <a:off x="8669375" y="2058453"/>
            <a:ext cx="2535041" cy="2585216"/>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Picture Placeholder 24">
            <a:extLst>
              <a:ext uri="{FF2B5EF4-FFF2-40B4-BE49-F238E27FC236}">
                <a16:creationId xmlns:a16="http://schemas.microsoft.com/office/drawing/2014/main" id="{FD87B2A7-C62E-4B54-BF5F-9A4F8FD28A64}"/>
              </a:ext>
            </a:extLst>
          </p:cNvPr>
          <p:cNvSpPr>
            <a:spLocks noGrp="1"/>
          </p:cNvSpPr>
          <p:nvPr>
            <p:ph type="pic" sz="quarter" idx="13"/>
          </p:nvPr>
        </p:nvSpPr>
        <p:spPr>
          <a:xfrm>
            <a:off x="1119304" y="2388000"/>
            <a:ext cx="1841341" cy="1951895"/>
          </a:xfrm>
          <a:custGeom>
            <a:avLst/>
            <a:gdLst>
              <a:gd name="connsiteX0" fmla="*/ 943962 w 1841341"/>
              <a:gd name="connsiteY0" fmla="*/ 1198 h 1951895"/>
              <a:gd name="connsiteX1" fmla="*/ 1149516 w 1841341"/>
              <a:gd name="connsiteY1" fmla="*/ 25582 h 1951895"/>
              <a:gd name="connsiteX2" fmla="*/ 1419855 w 1841341"/>
              <a:gd name="connsiteY2" fmla="*/ 180925 h 1951895"/>
              <a:gd name="connsiteX3" fmla="*/ 1633609 w 1841341"/>
              <a:gd name="connsiteY3" fmla="*/ 527878 h 1951895"/>
              <a:gd name="connsiteX4" fmla="*/ 1672914 w 1841341"/>
              <a:gd name="connsiteY4" fmla="*/ 602680 h 1951895"/>
              <a:gd name="connsiteX5" fmla="*/ 1832115 w 1841341"/>
              <a:gd name="connsiteY5" fmla="*/ 1185791 h 1951895"/>
              <a:gd name="connsiteX6" fmla="*/ 1278832 w 1841341"/>
              <a:gd name="connsiteY6" fmla="*/ 1806981 h 1951895"/>
              <a:gd name="connsiteX7" fmla="*/ 1156963 w 1841341"/>
              <a:gd name="connsiteY7" fmla="*/ 1861067 h 1951895"/>
              <a:gd name="connsiteX8" fmla="*/ 789390 w 1841341"/>
              <a:gd name="connsiteY8" fmla="*/ 1944198 h 1951895"/>
              <a:gd name="connsiteX9" fmla="*/ 440403 w 1841341"/>
              <a:gd name="connsiteY9" fmla="*/ 1783988 h 1951895"/>
              <a:gd name="connsiteX10" fmla="*/ 172515 w 1841341"/>
              <a:gd name="connsiteY10" fmla="*/ 1475925 h 1951895"/>
              <a:gd name="connsiteX11" fmla="*/ 21688 w 1841341"/>
              <a:gd name="connsiteY11" fmla="*/ 1076077 h 1951895"/>
              <a:gd name="connsiteX12" fmla="*/ 17942 w 1841341"/>
              <a:gd name="connsiteY12" fmla="*/ 657967 h 1951895"/>
              <a:gd name="connsiteX13" fmla="*/ 156475 w 1841341"/>
              <a:gd name="connsiteY13" fmla="*/ 327024 h 1951895"/>
              <a:gd name="connsiteX14" fmla="*/ 402707 w 1841341"/>
              <a:gd name="connsiteY14" fmla="*/ 113619 h 1951895"/>
              <a:gd name="connsiteX15" fmla="*/ 943962 w 1841341"/>
              <a:gd name="connsiteY15" fmla="*/ 1198 h 1951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41341" h="1951895">
                <a:moveTo>
                  <a:pt x="943962" y="1198"/>
                </a:moveTo>
                <a:cubicBezTo>
                  <a:pt x="1011149" y="4081"/>
                  <a:pt x="1079921" y="12180"/>
                  <a:pt x="1149516" y="25582"/>
                </a:cubicBezTo>
                <a:cubicBezTo>
                  <a:pt x="1260583" y="46971"/>
                  <a:pt x="1343948" y="94895"/>
                  <a:pt x="1419855" y="180925"/>
                </a:cubicBezTo>
                <a:cubicBezTo>
                  <a:pt x="1499259" y="270915"/>
                  <a:pt x="1564524" y="395723"/>
                  <a:pt x="1633609" y="527878"/>
                </a:cubicBezTo>
                <a:cubicBezTo>
                  <a:pt x="1646334" y="552257"/>
                  <a:pt x="1659519" y="577450"/>
                  <a:pt x="1672914" y="602680"/>
                </a:cubicBezTo>
                <a:cubicBezTo>
                  <a:pt x="1792788" y="828529"/>
                  <a:pt x="1868654" y="991130"/>
                  <a:pt x="1832115" y="1185791"/>
                </a:cubicBezTo>
                <a:cubicBezTo>
                  <a:pt x="1776443" y="1482394"/>
                  <a:pt x="1610980" y="1668181"/>
                  <a:pt x="1278832" y="1806981"/>
                </a:cubicBezTo>
                <a:cubicBezTo>
                  <a:pt x="1235359" y="1825142"/>
                  <a:pt x="1195494" y="1843403"/>
                  <a:pt x="1156963" y="1861067"/>
                </a:cubicBezTo>
                <a:cubicBezTo>
                  <a:pt x="997211" y="1934265"/>
                  <a:pt x="914877" y="1968364"/>
                  <a:pt x="789390" y="1944198"/>
                </a:cubicBezTo>
                <a:cubicBezTo>
                  <a:pt x="664790" y="1920202"/>
                  <a:pt x="547378" y="1866278"/>
                  <a:pt x="440403" y="1783988"/>
                </a:cubicBezTo>
                <a:cubicBezTo>
                  <a:pt x="335760" y="1703473"/>
                  <a:pt x="245599" y="1599808"/>
                  <a:pt x="172515" y="1475925"/>
                </a:cubicBezTo>
                <a:cubicBezTo>
                  <a:pt x="100651" y="1354155"/>
                  <a:pt x="48481" y="1215915"/>
                  <a:pt x="21688" y="1076077"/>
                </a:cubicBezTo>
                <a:cubicBezTo>
                  <a:pt x="-5923" y="932454"/>
                  <a:pt x="-7167" y="791734"/>
                  <a:pt x="17942" y="657967"/>
                </a:cubicBezTo>
                <a:cubicBezTo>
                  <a:pt x="41621" y="531815"/>
                  <a:pt x="88250" y="420494"/>
                  <a:pt x="156475" y="327024"/>
                </a:cubicBezTo>
                <a:cubicBezTo>
                  <a:pt x="220451" y="239434"/>
                  <a:pt x="303307" y="167639"/>
                  <a:pt x="402707" y="113619"/>
                </a:cubicBezTo>
                <a:cubicBezTo>
                  <a:pt x="555118" y="30826"/>
                  <a:pt x="742403" y="-7453"/>
                  <a:pt x="943962" y="1198"/>
                </a:cubicBezTo>
                <a:close/>
              </a:path>
            </a:pathLst>
          </a:custGeom>
          <a:solidFill>
            <a:schemeClr val="accent4"/>
          </a:solidFill>
        </p:spPr>
        <p:txBody>
          <a:bodyPr wrap="square">
            <a:noAutofit/>
          </a:bodyPr>
          <a:lstStyle/>
          <a:p>
            <a:r>
              <a:rPr lang="en-US"/>
              <a:t>Click icon to add picture</a:t>
            </a:r>
            <a:endParaRPr lang="en-US" dirty="0"/>
          </a:p>
        </p:txBody>
      </p:sp>
      <p:sp>
        <p:nvSpPr>
          <p:cNvPr id="18" name="Text Placeholder 14">
            <a:extLst>
              <a:ext uri="{FF2B5EF4-FFF2-40B4-BE49-F238E27FC236}">
                <a16:creationId xmlns:a16="http://schemas.microsoft.com/office/drawing/2014/main" id="{A44E03C4-C446-4889-8A6A-D464581B76D8}"/>
              </a:ext>
            </a:extLst>
          </p:cNvPr>
          <p:cNvSpPr>
            <a:spLocks noGrp="1"/>
          </p:cNvSpPr>
          <p:nvPr>
            <p:ph type="body" sz="quarter" idx="17" hasCustomPrompt="1"/>
          </p:nvPr>
        </p:nvSpPr>
        <p:spPr>
          <a:xfrm>
            <a:off x="918070" y="4735308"/>
            <a:ext cx="2299136" cy="557784"/>
          </a:xfrm>
        </p:spPr>
        <p:txBody>
          <a:bodyPr/>
          <a:lstStyle>
            <a:lvl1pPr marL="0" algn="ctr">
              <a:lnSpc>
                <a:spcPts val="1800"/>
              </a:lnSpc>
              <a:spcBef>
                <a:spcPts val="0"/>
              </a:spcBef>
              <a:buNone/>
              <a:defRPr sz="1800" b="1"/>
            </a:lvl1pPr>
          </a:lstStyle>
          <a:p>
            <a:pPr lvl="0"/>
            <a:r>
              <a:rPr lang="en-US" dirty="0"/>
              <a:t>Name </a:t>
            </a:r>
          </a:p>
        </p:txBody>
      </p:sp>
      <p:sp>
        <p:nvSpPr>
          <p:cNvPr id="22" name="Text Placeholder 14">
            <a:extLst>
              <a:ext uri="{FF2B5EF4-FFF2-40B4-BE49-F238E27FC236}">
                <a16:creationId xmlns:a16="http://schemas.microsoft.com/office/drawing/2014/main" id="{898BDCCC-2240-4BF9-BECF-3E5D269BAC34}"/>
              </a:ext>
            </a:extLst>
          </p:cNvPr>
          <p:cNvSpPr>
            <a:spLocks noGrp="1"/>
          </p:cNvSpPr>
          <p:nvPr>
            <p:ph type="body" sz="quarter" idx="21" hasCustomPrompt="1"/>
          </p:nvPr>
        </p:nvSpPr>
        <p:spPr>
          <a:xfrm>
            <a:off x="918070" y="5312140"/>
            <a:ext cx="2299136" cy="602885"/>
          </a:xfrm>
        </p:spPr>
        <p:txBody>
          <a:bodyPr/>
          <a:lstStyle>
            <a:lvl1pPr algn="ctr">
              <a:lnSpc>
                <a:spcPct val="100000"/>
              </a:lnSpc>
              <a:buNone/>
              <a:defRPr sz="1400"/>
            </a:lvl1pPr>
          </a:lstStyle>
          <a:p>
            <a:pPr lvl="0"/>
            <a:r>
              <a:rPr lang="en-US" dirty="0"/>
              <a:t>Title</a:t>
            </a:r>
          </a:p>
        </p:txBody>
      </p:sp>
      <p:sp>
        <p:nvSpPr>
          <p:cNvPr id="15" name="Picture Placeholder 28">
            <a:extLst>
              <a:ext uri="{FF2B5EF4-FFF2-40B4-BE49-F238E27FC236}">
                <a16:creationId xmlns:a16="http://schemas.microsoft.com/office/drawing/2014/main" id="{68937F96-27E1-49C1-8CF4-44DDAD9DAB9C}"/>
              </a:ext>
            </a:extLst>
          </p:cNvPr>
          <p:cNvSpPr>
            <a:spLocks noGrp="1"/>
          </p:cNvSpPr>
          <p:nvPr>
            <p:ph type="pic" sz="quarter" idx="14"/>
          </p:nvPr>
        </p:nvSpPr>
        <p:spPr>
          <a:xfrm>
            <a:off x="3673803" y="2374487"/>
            <a:ext cx="1927641" cy="1862790"/>
          </a:xfrm>
          <a:custGeom>
            <a:avLst/>
            <a:gdLst>
              <a:gd name="connsiteX0" fmla="*/ 930108 w 1927641"/>
              <a:gd name="connsiteY0" fmla="*/ 0 h 1862790"/>
              <a:gd name="connsiteX1" fmla="*/ 1465794 w 1927641"/>
              <a:gd name="connsiteY1" fmla="*/ 261567 h 1862790"/>
              <a:gd name="connsiteX2" fmla="*/ 1530987 w 1927641"/>
              <a:gd name="connsiteY2" fmla="*/ 313506 h 1862790"/>
              <a:gd name="connsiteX3" fmla="*/ 1827495 w 1927641"/>
              <a:gd name="connsiteY3" fmla="*/ 585028 h 1862790"/>
              <a:gd name="connsiteX4" fmla="*/ 1927641 w 1927641"/>
              <a:gd name="connsiteY4" fmla="*/ 876627 h 1862790"/>
              <a:gd name="connsiteX5" fmla="*/ 1702819 w 1927641"/>
              <a:gd name="connsiteY5" fmla="*/ 1587653 h 1862790"/>
              <a:gd name="connsiteX6" fmla="*/ 1449910 w 1927641"/>
              <a:gd name="connsiteY6" fmla="*/ 1788391 h 1862790"/>
              <a:gd name="connsiteX7" fmla="*/ 1103141 w 1927641"/>
              <a:gd name="connsiteY7" fmla="*/ 1862790 h 1862790"/>
              <a:gd name="connsiteX8" fmla="*/ 698418 w 1927641"/>
              <a:gd name="connsiteY8" fmla="*/ 1782734 h 1862790"/>
              <a:gd name="connsiteX9" fmla="*/ 338868 w 1927641"/>
              <a:gd name="connsiteY9" fmla="*/ 1562811 h 1862790"/>
              <a:gd name="connsiteX10" fmla="*/ 90178 w 1927641"/>
              <a:gd name="connsiteY10" fmla="*/ 1245689 h 1862790"/>
              <a:gd name="connsiteX11" fmla="*/ 0 w 1927641"/>
              <a:gd name="connsiteY11" fmla="*/ 876627 h 1862790"/>
              <a:gd name="connsiteX12" fmla="*/ 149248 w 1927641"/>
              <a:gd name="connsiteY12" fmla="*/ 533940 h 1862790"/>
              <a:gd name="connsiteX13" fmla="*/ 224450 w 1927641"/>
              <a:gd name="connsiteY13" fmla="*/ 425169 h 1862790"/>
              <a:gd name="connsiteX14" fmla="*/ 930108 w 1927641"/>
              <a:gd name="connsiteY14" fmla="*/ 0 h 186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41" h="1862790">
                <a:moveTo>
                  <a:pt x="930108" y="0"/>
                </a:moveTo>
                <a:cubicBezTo>
                  <a:pt x="1125684" y="0"/>
                  <a:pt x="1269183" y="103581"/>
                  <a:pt x="1465794" y="261567"/>
                </a:cubicBezTo>
                <a:cubicBezTo>
                  <a:pt x="1487758" y="279220"/>
                  <a:pt x="1509724" y="296661"/>
                  <a:pt x="1530987" y="313506"/>
                </a:cubicBezTo>
                <a:cubicBezTo>
                  <a:pt x="1646231" y="404920"/>
                  <a:pt x="1755063" y="491273"/>
                  <a:pt x="1827495" y="585028"/>
                </a:cubicBezTo>
                <a:cubicBezTo>
                  <a:pt x="1896741" y="674655"/>
                  <a:pt x="1927641" y="764581"/>
                  <a:pt x="1927641" y="876627"/>
                </a:cubicBezTo>
                <a:cubicBezTo>
                  <a:pt x="1927641" y="1157465"/>
                  <a:pt x="1847806" y="1409971"/>
                  <a:pt x="1702819" y="1587653"/>
                </a:cubicBezTo>
                <a:cubicBezTo>
                  <a:pt x="1631877" y="1674559"/>
                  <a:pt x="1546788" y="1742110"/>
                  <a:pt x="1449910" y="1788391"/>
                </a:cubicBezTo>
                <a:cubicBezTo>
                  <a:pt x="1346536" y="1837735"/>
                  <a:pt x="1229885" y="1862790"/>
                  <a:pt x="1103141" y="1862790"/>
                </a:cubicBezTo>
                <a:cubicBezTo>
                  <a:pt x="968744" y="1862790"/>
                  <a:pt x="832527" y="1835863"/>
                  <a:pt x="698418" y="1782734"/>
                </a:cubicBezTo>
                <a:cubicBezTo>
                  <a:pt x="567827" y="1731092"/>
                  <a:pt x="443523" y="1655034"/>
                  <a:pt x="338868" y="1562811"/>
                </a:cubicBezTo>
                <a:cubicBezTo>
                  <a:pt x="232393" y="1469013"/>
                  <a:pt x="148710" y="1362286"/>
                  <a:pt x="90178" y="1245689"/>
                </a:cubicBezTo>
                <a:cubicBezTo>
                  <a:pt x="30362" y="1126497"/>
                  <a:pt x="0" y="1002327"/>
                  <a:pt x="0" y="876627"/>
                </a:cubicBezTo>
                <a:cubicBezTo>
                  <a:pt x="0" y="750033"/>
                  <a:pt x="48440" y="676102"/>
                  <a:pt x="149248" y="533940"/>
                </a:cubicBezTo>
                <a:cubicBezTo>
                  <a:pt x="173571" y="499653"/>
                  <a:pt x="198722" y="464177"/>
                  <a:pt x="224450" y="425169"/>
                </a:cubicBezTo>
                <a:cubicBezTo>
                  <a:pt x="421062" y="127147"/>
                  <a:pt x="632109" y="0"/>
                  <a:pt x="930108" y="0"/>
                </a:cubicBezTo>
                <a:close/>
              </a:path>
            </a:pathLst>
          </a:custGeom>
          <a:solidFill>
            <a:schemeClr val="accent4"/>
          </a:solidFill>
        </p:spPr>
        <p:txBody>
          <a:bodyPr wrap="square">
            <a:noAutofit/>
          </a:bodyPr>
          <a:lstStyle/>
          <a:p>
            <a:r>
              <a:rPr lang="en-US"/>
              <a:t>Click icon to add picture</a:t>
            </a:r>
            <a:endParaRPr lang="en-US" dirty="0"/>
          </a:p>
        </p:txBody>
      </p:sp>
      <p:sp>
        <p:nvSpPr>
          <p:cNvPr id="19" name="Text Placeholder 14">
            <a:extLst>
              <a:ext uri="{FF2B5EF4-FFF2-40B4-BE49-F238E27FC236}">
                <a16:creationId xmlns:a16="http://schemas.microsoft.com/office/drawing/2014/main" id="{8B4F62E2-011C-4BC3-B545-42D8C5D1C06A}"/>
              </a:ext>
            </a:extLst>
          </p:cNvPr>
          <p:cNvSpPr>
            <a:spLocks noGrp="1"/>
          </p:cNvSpPr>
          <p:nvPr>
            <p:ph type="body" sz="quarter" idx="18" hasCustomPrompt="1"/>
          </p:nvPr>
        </p:nvSpPr>
        <p:spPr>
          <a:xfrm>
            <a:off x="3545285"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3" name="Text Placeholder 14">
            <a:extLst>
              <a:ext uri="{FF2B5EF4-FFF2-40B4-BE49-F238E27FC236}">
                <a16:creationId xmlns:a16="http://schemas.microsoft.com/office/drawing/2014/main" id="{58265EB5-C710-46C7-8816-3B113860B889}"/>
              </a:ext>
            </a:extLst>
          </p:cNvPr>
          <p:cNvSpPr>
            <a:spLocks noGrp="1"/>
          </p:cNvSpPr>
          <p:nvPr>
            <p:ph type="body" sz="quarter" idx="22" hasCustomPrompt="1"/>
          </p:nvPr>
        </p:nvSpPr>
        <p:spPr>
          <a:xfrm>
            <a:off x="3545285" y="5312140"/>
            <a:ext cx="2299136" cy="602885"/>
          </a:xfrm>
        </p:spPr>
        <p:txBody>
          <a:bodyPr/>
          <a:lstStyle>
            <a:lvl1pPr algn="ctr">
              <a:lnSpc>
                <a:spcPct val="100000"/>
              </a:lnSpc>
              <a:buNone/>
              <a:defRPr sz="1400"/>
            </a:lvl1pPr>
          </a:lstStyle>
          <a:p>
            <a:pPr lvl="0"/>
            <a:r>
              <a:rPr lang="en-US" dirty="0"/>
              <a:t>Title</a:t>
            </a:r>
          </a:p>
        </p:txBody>
      </p:sp>
      <p:sp>
        <p:nvSpPr>
          <p:cNvPr id="16" name="Picture Placeholder 31">
            <a:extLst>
              <a:ext uri="{FF2B5EF4-FFF2-40B4-BE49-F238E27FC236}">
                <a16:creationId xmlns:a16="http://schemas.microsoft.com/office/drawing/2014/main" id="{7B8FE200-2B7E-4E89-90F3-E9F9EC7500F7}"/>
              </a:ext>
            </a:extLst>
          </p:cNvPr>
          <p:cNvSpPr>
            <a:spLocks noGrp="1"/>
          </p:cNvSpPr>
          <p:nvPr>
            <p:ph type="pic" sz="quarter" idx="15"/>
          </p:nvPr>
        </p:nvSpPr>
        <p:spPr>
          <a:xfrm>
            <a:off x="6332191" y="2374487"/>
            <a:ext cx="1899747" cy="1988131"/>
          </a:xfrm>
          <a:custGeom>
            <a:avLst/>
            <a:gdLst>
              <a:gd name="connsiteX0" fmla="*/ 925844 w 1899747"/>
              <a:gd name="connsiteY0" fmla="*/ 1220 h 1988131"/>
              <a:gd name="connsiteX1" fmla="*/ 1484268 w 1899747"/>
              <a:gd name="connsiteY1" fmla="*/ 115729 h 1988131"/>
              <a:gd name="connsiteX2" fmla="*/ 1738310 w 1899747"/>
              <a:gd name="connsiteY2" fmla="*/ 333096 h 1988131"/>
              <a:gd name="connsiteX3" fmla="*/ 1881237 w 1899747"/>
              <a:gd name="connsiteY3" fmla="*/ 670182 h 1988131"/>
              <a:gd name="connsiteX4" fmla="*/ 1877373 w 1899747"/>
              <a:gd name="connsiteY4" fmla="*/ 1096054 h 1988131"/>
              <a:gd name="connsiteX5" fmla="*/ 1721762 w 1899747"/>
              <a:gd name="connsiteY5" fmla="*/ 1503326 h 1988131"/>
              <a:gd name="connsiteX6" fmla="*/ 1445376 w 1899747"/>
              <a:gd name="connsiteY6" fmla="*/ 1817108 h 1988131"/>
              <a:gd name="connsiteX7" fmla="*/ 1085319 w 1899747"/>
              <a:gd name="connsiteY7" fmla="*/ 1980291 h 1988131"/>
              <a:gd name="connsiteX8" fmla="*/ 706086 w 1899747"/>
              <a:gd name="connsiteY8" fmla="*/ 1895617 h 1988131"/>
              <a:gd name="connsiteX9" fmla="*/ 580352 w 1899747"/>
              <a:gd name="connsiteY9" fmla="*/ 1840527 h 1988131"/>
              <a:gd name="connsiteX10" fmla="*/ 9519 w 1899747"/>
              <a:gd name="connsiteY10" fmla="*/ 1207805 h 1988131"/>
              <a:gd name="connsiteX11" fmla="*/ 173770 w 1899747"/>
              <a:gd name="connsiteY11" fmla="*/ 613870 h 1988131"/>
              <a:gd name="connsiteX12" fmla="*/ 214321 w 1899747"/>
              <a:gd name="connsiteY12" fmla="*/ 537679 h 1988131"/>
              <a:gd name="connsiteX13" fmla="*/ 434855 w 1899747"/>
              <a:gd name="connsiteY13" fmla="*/ 184284 h 1988131"/>
              <a:gd name="connsiteX14" fmla="*/ 713770 w 1899747"/>
              <a:gd name="connsiteY14" fmla="*/ 26058 h 1988131"/>
              <a:gd name="connsiteX15" fmla="*/ 925844 w 1899747"/>
              <a:gd name="connsiteY15" fmla="*/ 1220 h 198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9747" h="1988131">
                <a:moveTo>
                  <a:pt x="925844" y="1220"/>
                </a:moveTo>
                <a:cubicBezTo>
                  <a:pt x="1133796" y="-7591"/>
                  <a:pt x="1327023" y="31400"/>
                  <a:pt x="1484268" y="115729"/>
                </a:cubicBezTo>
                <a:cubicBezTo>
                  <a:pt x="1586821" y="170751"/>
                  <a:pt x="1672305" y="243880"/>
                  <a:pt x="1738310" y="333096"/>
                </a:cubicBezTo>
                <a:cubicBezTo>
                  <a:pt x="1808699" y="428301"/>
                  <a:pt x="1856807" y="541689"/>
                  <a:pt x="1881237" y="670182"/>
                </a:cubicBezTo>
                <a:cubicBezTo>
                  <a:pt x="1907142" y="806433"/>
                  <a:pt x="1905859" y="949765"/>
                  <a:pt x="1877373" y="1096054"/>
                </a:cubicBezTo>
                <a:cubicBezTo>
                  <a:pt x="1849730" y="1238488"/>
                  <a:pt x="1795905" y="1379295"/>
                  <a:pt x="1721762" y="1503326"/>
                </a:cubicBezTo>
                <a:cubicBezTo>
                  <a:pt x="1646358" y="1629508"/>
                  <a:pt x="1553338" y="1735098"/>
                  <a:pt x="1445376" y="1817108"/>
                </a:cubicBezTo>
                <a:cubicBezTo>
                  <a:pt x="1335008" y="1900925"/>
                  <a:pt x="1213872" y="1955850"/>
                  <a:pt x="1085319" y="1980291"/>
                </a:cubicBezTo>
                <a:cubicBezTo>
                  <a:pt x="955852" y="2004906"/>
                  <a:pt x="870906" y="1970174"/>
                  <a:pt x="706086" y="1895617"/>
                </a:cubicBezTo>
                <a:cubicBezTo>
                  <a:pt x="666333" y="1877626"/>
                  <a:pt x="625204" y="1859026"/>
                  <a:pt x="580352" y="1840527"/>
                </a:cubicBezTo>
                <a:cubicBezTo>
                  <a:pt x="237669" y="1699150"/>
                  <a:pt x="66957" y="1509914"/>
                  <a:pt x="9519" y="1207805"/>
                </a:cubicBezTo>
                <a:cubicBezTo>
                  <a:pt x="-28179" y="1009531"/>
                  <a:pt x="50093" y="843911"/>
                  <a:pt x="173770" y="613870"/>
                </a:cubicBezTo>
                <a:cubicBezTo>
                  <a:pt x="187589" y="588170"/>
                  <a:pt x="201192" y="562511"/>
                  <a:pt x="214321" y="537679"/>
                </a:cubicBezTo>
                <a:cubicBezTo>
                  <a:pt x="285598" y="403070"/>
                  <a:pt x="352934" y="275945"/>
                  <a:pt x="434855" y="184284"/>
                </a:cubicBezTo>
                <a:cubicBezTo>
                  <a:pt x="513170" y="96656"/>
                  <a:pt x="599180" y="47844"/>
                  <a:pt x="713770" y="26058"/>
                </a:cubicBezTo>
                <a:cubicBezTo>
                  <a:pt x="785572" y="12407"/>
                  <a:pt x="856526" y="4158"/>
                  <a:pt x="925844" y="1220"/>
                </a:cubicBezTo>
                <a:close/>
              </a:path>
            </a:pathLst>
          </a:custGeom>
          <a:solidFill>
            <a:schemeClr val="accent4"/>
          </a:solidFill>
        </p:spPr>
        <p:txBody>
          <a:bodyPr wrap="square">
            <a:noAutofit/>
          </a:bodyPr>
          <a:lstStyle/>
          <a:p>
            <a:r>
              <a:rPr lang="en-US"/>
              <a:t>Click icon to add picture</a:t>
            </a:r>
            <a:endParaRPr lang="en-US" dirty="0"/>
          </a:p>
        </p:txBody>
      </p:sp>
      <p:sp>
        <p:nvSpPr>
          <p:cNvPr id="20" name="Text Placeholder 14">
            <a:extLst>
              <a:ext uri="{FF2B5EF4-FFF2-40B4-BE49-F238E27FC236}">
                <a16:creationId xmlns:a16="http://schemas.microsoft.com/office/drawing/2014/main" id="{01A1C005-8783-4E18-B3C6-599A2CBC7E93}"/>
              </a:ext>
            </a:extLst>
          </p:cNvPr>
          <p:cNvSpPr>
            <a:spLocks noGrp="1"/>
          </p:cNvSpPr>
          <p:nvPr>
            <p:ph type="body" sz="quarter" idx="19" hasCustomPrompt="1"/>
          </p:nvPr>
        </p:nvSpPr>
        <p:spPr>
          <a:xfrm>
            <a:off x="6162558"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4" name="Text Placeholder 14">
            <a:extLst>
              <a:ext uri="{FF2B5EF4-FFF2-40B4-BE49-F238E27FC236}">
                <a16:creationId xmlns:a16="http://schemas.microsoft.com/office/drawing/2014/main" id="{BE9A3D5B-EC8F-4A64-BB06-F697506D31D0}"/>
              </a:ext>
            </a:extLst>
          </p:cNvPr>
          <p:cNvSpPr>
            <a:spLocks noGrp="1"/>
          </p:cNvSpPr>
          <p:nvPr>
            <p:ph type="body" sz="quarter" idx="23" hasCustomPrompt="1"/>
          </p:nvPr>
        </p:nvSpPr>
        <p:spPr>
          <a:xfrm>
            <a:off x="6162558" y="5312140"/>
            <a:ext cx="2299136" cy="602885"/>
          </a:xfrm>
        </p:spPr>
        <p:txBody>
          <a:bodyPr/>
          <a:lstStyle>
            <a:lvl1pPr algn="ctr">
              <a:lnSpc>
                <a:spcPct val="100000"/>
              </a:lnSpc>
              <a:buNone/>
              <a:defRPr sz="1400"/>
            </a:lvl1pPr>
          </a:lstStyle>
          <a:p>
            <a:pPr lvl="0"/>
            <a:r>
              <a:rPr lang="en-US" dirty="0"/>
              <a:t>Title</a:t>
            </a:r>
          </a:p>
        </p:txBody>
      </p:sp>
      <p:sp>
        <p:nvSpPr>
          <p:cNvPr id="17" name="Picture Placeholder 34">
            <a:extLst>
              <a:ext uri="{FF2B5EF4-FFF2-40B4-BE49-F238E27FC236}">
                <a16:creationId xmlns:a16="http://schemas.microsoft.com/office/drawing/2014/main" id="{8201F6F8-BF7C-4F3A-8B60-C8D26246300B}"/>
              </a:ext>
            </a:extLst>
          </p:cNvPr>
          <p:cNvSpPr>
            <a:spLocks noGrp="1"/>
          </p:cNvSpPr>
          <p:nvPr>
            <p:ph type="pic" sz="quarter" idx="16"/>
          </p:nvPr>
        </p:nvSpPr>
        <p:spPr>
          <a:xfrm>
            <a:off x="8960878" y="2373917"/>
            <a:ext cx="1952033" cy="1953149"/>
          </a:xfrm>
          <a:custGeom>
            <a:avLst/>
            <a:gdLst>
              <a:gd name="connsiteX0" fmla="*/ 834934 w 1952033"/>
              <a:gd name="connsiteY0" fmla="*/ 0 h 1953149"/>
              <a:gd name="connsiteX1" fmla="*/ 1244777 w 1952033"/>
              <a:gd name="connsiteY1" fmla="*/ 83940 h 1953149"/>
              <a:gd name="connsiteX2" fmla="*/ 1608877 w 1952033"/>
              <a:gd name="connsiteY2" fmla="*/ 314531 h 1953149"/>
              <a:gd name="connsiteX3" fmla="*/ 1860714 w 1952033"/>
              <a:gd name="connsiteY3" fmla="*/ 647036 h 1953149"/>
              <a:gd name="connsiteX4" fmla="*/ 1952033 w 1952033"/>
              <a:gd name="connsiteY4" fmla="*/ 1033999 h 1953149"/>
              <a:gd name="connsiteX5" fmla="*/ 1800896 w 1952033"/>
              <a:gd name="connsiteY5" fmla="*/ 1393310 h 1953149"/>
              <a:gd name="connsiteX6" fmla="*/ 1724743 w 1952033"/>
              <a:gd name="connsiteY6" fmla="*/ 1507357 h 1953149"/>
              <a:gd name="connsiteX7" fmla="*/ 1010156 w 1952033"/>
              <a:gd name="connsiteY7" fmla="*/ 1953149 h 1953149"/>
              <a:gd name="connsiteX8" fmla="*/ 467692 w 1952033"/>
              <a:gd name="connsiteY8" fmla="*/ 1678894 h 1953149"/>
              <a:gd name="connsiteX9" fmla="*/ 401674 w 1952033"/>
              <a:gd name="connsiteY9" fmla="*/ 1624436 h 1953149"/>
              <a:gd name="connsiteX10" fmla="*/ 101413 w 1952033"/>
              <a:gd name="connsiteY10" fmla="*/ 1339743 h 1953149"/>
              <a:gd name="connsiteX11" fmla="*/ 0 w 1952033"/>
              <a:gd name="connsiteY11" fmla="*/ 1033999 h 1953149"/>
              <a:gd name="connsiteX12" fmla="*/ 227668 w 1952033"/>
              <a:gd name="connsiteY12" fmla="*/ 288483 h 1953149"/>
              <a:gd name="connsiteX13" fmla="*/ 483777 w 1952033"/>
              <a:gd name="connsiteY13" fmla="*/ 78009 h 1953149"/>
              <a:gd name="connsiteX14" fmla="*/ 834934 w 1952033"/>
              <a:gd name="connsiteY14" fmla="*/ 0 h 19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2033" h="1953149">
                <a:moveTo>
                  <a:pt x="834934" y="0"/>
                </a:moveTo>
                <a:cubicBezTo>
                  <a:pt x="971031" y="0"/>
                  <a:pt x="1108972" y="28233"/>
                  <a:pt x="1244777" y="83940"/>
                </a:cubicBezTo>
                <a:cubicBezTo>
                  <a:pt x="1377021" y="138088"/>
                  <a:pt x="1502898" y="217834"/>
                  <a:pt x="1608877" y="314531"/>
                </a:cubicBezTo>
                <a:cubicBezTo>
                  <a:pt x="1716700" y="412878"/>
                  <a:pt x="1801441" y="524782"/>
                  <a:pt x="1860714" y="647036"/>
                </a:cubicBezTo>
                <a:cubicBezTo>
                  <a:pt x="1921287" y="772009"/>
                  <a:pt x="1952033" y="902202"/>
                  <a:pt x="1952033" y="1033999"/>
                </a:cubicBezTo>
                <a:cubicBezTo>
                  <a:pt x="1952033" y="1166735"/>
                  <a:pt x="1902980" y="1244252"/>
                  <a:pt x="1800896" y="1393310"/>
                </a:cubicBezTo>
                <a:cubicBezTo>
                  <a:pt x="1776266" y="1429260"/>
                  <a:pt x="1750797" y="1466457"/>
                  <a:pt x="1724743" y="1507357"/>
                </a:cubicBezTo>
                <a:cubicBezTo>
                  <a:pt x="1525643" y="1819835"/>
                  <a:pt x="1311925" y="1953149"/>
                  <a:pt x="1010156" y="1953149"/>
                </a:cubicBezTo>
                <a:cubicBezTo>
                  <a:pt x="812105" y="1953149"/>
                  <a:pt x="666791" y="1844544"/>
                  <a:pt x="467692" y="1678894"/>
                </a:cubicBezTo>
                <a:cubicBezTo>
                  <a:pt x="445449" y="1660385"/>
                  <a:pt x="423206" y="1642098"/>
                  <a:pt x="401674" y="1624436"/>
                </a:cubicBezTo>
                <a:cubicBezTo>
                  <a:pt x="284972" y="1528587"/>
                  <a:pt x="174762" y="1438046"/>
                  <a:pt x="101413" y="1339743"/>
                </a:cubicBezTo>
                <a:cubicBezTo>
                  <a:pt x="31291" y="1245768"/>
                  <a:pt x="0" y="1151481"/>
                  <a:pt x="0" y="1033999"/>
                </a:cubicBezTo>
                <a:cubicBezTo>
                  <a:pt x="0" y="739540"/>
                  <a:pt x="80846" y="474784"/>
                  <a:pt x="227668" y="288483"/>
                </a:cubicBezTo>
                <a:cubicBezTo>
                  <a:pt x="299507" y="197362"/>
                  <a:pt x="385673" y="126535"/>
                  <a:pt x="483777" y="78009"/>
                </a:cubicBezTo>
                <a:cubicBezTo>
                  <a:pt x="588458" y="26271"/>
                  <a:pt x="706585" y="0"/>
                  <a:pt x="834934" y="0"/>
                </a:cubicBezTo>
                <a:close/>
              </a:path>
            </a:pathLst>
          </a:custGeom>
          <a:solidFill>
            <a:schemeClr val="accent4"/>
          </a:solidFill>
        </p:spPr>
        <p:txBody>
          <a:bodyPr wrap="square">
            <a:noAutofit/>
          </a:bodyPr>
          <a:lstStyle/>
          <a:p>
            <a:r>
              <a:rPr lang="en-US"/>
              <a:t>Click icon to add picture</a:t>
            </a:r>
            <a:endParaRPr lang="en-US" dirty="0"/>
          </a:p>
        </p:txBody>
      </p:sp>
      <p:sp>
        <p:nvSpPr>
          <p:cNvPr id="21" name="Text Placeholder 14">
            <a:extLst>
              <a:ext uri="{FF2B5EF4-FFF2-40B4-BE49-F238E27FC236}">
                <a16:creationId xmlns:a16="http://schemas.microsoft.com/office/drawing/2014/main" id="{DC4743B1-EFFF-41A0-9B71-BA682DEA6BEA}"/>
              </a:ext>
            </a:extLst>
          </p:cNvPr>
          <p:cNvSpPr>
            <a:spLocks noGrp="1"/>
          </p:cNvSpPr>
          <p:nvPr>
            <p:ph type="body" sz="quarter" idx="20" hasCustomPrompt="1"/>
          </p:nvPr>
        </p:nvSpPr>
        <p:spPr>
          <a:xfrm>
            <a:off x="8845983" y="4735308"/>
            <a:ext cx="2299136" cy="557784"/>
          </a:xfrm>
        </p:spPr>
        <p:txBody>
          <a:bodyPr/>
          <a:lstStyle>
            <a:lvl1pPr marL="0" algn="ctr">
              <a:lnSpc>
                <a:spcPts val="1800"/>
              </a:lnSpc>
              <a:spcBef>
                <a:spcPts val="0"/>
              </a:spcBef>
              <a:buNone/>
              <a:defRPr sz="1800" b="1"/>
            </a:lvl1pPr>
          </a:lstStyle>
          <a:p>
            <a:pPr lvl="0"/>
            <a:r>
              <a:rPr lang="en-US" dirty="0"/>
              <a:t>Name</a:t>
            </a:r>
          </a:p>
        </p:txBody>
      </p:sp>
      <p:sp>
        <p:nvSpPr>
          <p:cNvPr id="25" name="Text Placeholder 14">
            <a:extLst>
              <a:ext uri="{FF2B5EF4-FFF2-40B4-BE49-F238E27FC236}">
                <a16:creationId xmlns:a16="http://schemas.microsoft.com/office/drawing/2014/main" id="{F3E67B36-FF15-486B-A34D-9EC0A6AD2462}"/>
              </a:ext>
            </a:extLst>
          </p:cNvPr>
          <p:cNvSpPr>
            <a:spLocks noGrp="1"/>
          </p:cNvSpPr>
          <p:nvPr>
            <p:ph type="body" sz="quarter" idx="24" hasCustomPrompt="1"/>
          </p:nvPr>
        </p:nvSpPr>
        <p:spPr>
          <a:xfrm>
            <a:off x="8845983" y="5312140"/>
            <a:ext cx="2299136" cy="602885"/>
          </a:xfrm>
        </p:spPr>
        <p:txBody>
          <a:bodyPr/>
          <a:lstStyle>
            <a:lvl1pPr algn="ctr">
              <a:lnSpc>
                <a:spcPct val="100000"/>
              </a:lnSpc>
              <a:buNone/>
              <a:defRPr sz="1400"/>
            </a:lvl1pPr>
          </a:lstStyle>
          <a:p>
            <a:pPr lvl="0"/>
            <a:r>
              <a:rPr lang="en-US" dirty="0"/>
              <a:t>Title</a:t>
            </a:r>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039061329"/>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Content 2 column(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a:t>2/1/20XX</a:t>
            </a:r>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lvl1pPr marL="283464" indent="-283464">
              <a:spcBef>
                <a:spcPts val="1000"/>
              </a:spcBef>
              <a:buFont typeface="Arial" panose="020B0604020202020204" pitchFamily="34" charset="0"/>
              <a:buChar char="•"/>
              <a:defRPr sz="1600"/>
            </a:lvl1pPr>
            <a:lvl2pPr marL="283464" indent="-283464">
              <a:spcBef>
                <a:spcPts val="1000"/>
              </a:spcBef>
              <a:buFont typeface="Arial" panose="020B0604020202020204" pitchFamily="34" charset="0"/>
              <a:buChar char="•"/>
              <a:defRPr sz="1600"/>
            </a:lvl2pPr>
            <a:lvl3pPr marL="283464" indent="-283464">
              <a:spcBef>
                <a:spcPts val="1000"/>
              </a:spcBef>
              <a:buFont typeface="Arial" panose="020B0604020202020204" pitchFamily="34" charset="0"/>
              <a:buChar char="•"/>
              <a:defRPr/>
            </a:lvl3pPr>
            <a:lvl4pPr marL="283464" indent="-283464">
              <a:spcBef>
                <a:spcPts val="1000"/>
              </a:spcBef>
              <a:buFont typeface="Arial" panose="020B0604020202020204" pitchFamily="34" charset="0"/>
              <a:buChar char="•"/>
              <a:defRPr/>
            </a:lvl4pPr>
            <a:lvl5pPr marL="283464" indent="-283464">
              <a:spcBef>
                <a:spcPts val="1000"/>
              </a:spcBef>
              <a:buFont typeface="Arial" panose="020B0604020202020204" pitchFamily="34" charset="0"/>
              <a:buChar char="•"/>
              <a:defRPr/>
            </a:lvl5pPr>
          </a:lstStyle>
          <a:p>
            <a:pPr lvl="0"/>
            <a:r>
              <a:rPr lang="en-US"/>
              <a:t>Click to edit Master text styles</a:t>
            </a:r>
          </a:p>
          <a:p>
            <a:pPr lvl="1"/>
            <a:r>
              <a:rPr lang="en-US"/>
              <a:t>Second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grpSp>
        <p:nvGrpSpPr>
          <p:cNvPr id="15" name="Group 14">
            <a:extLst>
              <a:ext uri="{FF2B5EF4-FFF2-40B4-BE49-F238E27FC236}">
                <a16:creationId xmlns:a16="http://schemas.microsoft.com/office/drawing/2014/main" id="{CFAFFB3B-DDD9-4451-A445-1716F21B5B26}"/>
              </a:ext>
              <a:ext uri="{C183D7F6-B498-43B3-948B-1728B52AA6E4}">
                <adec:decorative xmlns:adec="http://schemas.microsoft.com/office/drawing/2017/decorative" val="1"/>
              </a:ext>
            </a:extLst>
          </p:cNvPr>
          <p:cNvGrpSpPr/>
          <p:nvPr userDrawn="1"/>
        </p:nvGrpSpPr>
        <p:grpSpPr>
          <a:xfrm>
            <a:off x="5872835" y="0"/>
            <a:ext cx="4154519" cy="1314451"/>
            <a:chOff x="5872835" y="0"/>
            <a:chExt cx="4154519" cy="1314451"/>
          </a:xfrm>
        </p:grpSpPr>
        <p:sp>
          <p:nvSpPr>
            <p:cNvPr id="16" name="Freeform: Shape 15">
              <a:extLst>
                <a:ext uri="{FF2B5EF4-FFF2-40B4-BE49-F238E27FC236}">
                  <a16:creationId xmlns:a16="http://schemas.microsoft.com/office/drawing/2014/main" id="{D5B9FEA5-95BE-43A3-A0DC-93B8477BC66D}"/>
                </a:ext>
                <a:ext uri="{C183D7F6-B498-43B3-948B-1728B52AA6E4}">
                  <adec:decorative xmlns:adec="http://schemas.microsoft.com/office/drawing/2017/decorative" val="1"/>
                </a:ext>
              </a:extLst>
            </p:cNvPr>
            <p:cNvSpPr/>
            <p:nvPr/>
          </p:nvSpPr>
          <p:spPr>
            <a:xfrm rot="10800000">
              <a:off x="5872835" y="0"/>
              <a:ext cx="3991773" cy="1314450"/>
            </a:xfrm>
            <a:custGeom>
              <a:avLst/>
              <a:gdLst>
                <a:gd name="connsiteX0" fmla="*/ 3174283 w 5796193"/>
                <a:gd name="connsiteY0" fmla="*/ 18 h 1908627"/>
                <a:gd name="connsiteX1" fmla="*/ 5218462 w 5796193"/>
                <a:gd name="connsiteY1" fmla="*/ 1459807 h 1908627"/>
                <a:gd name="connsiteX2" fmla="*/ 5309125 w 5796193"/>
                <a:gd name="connsiteY2" fmla="*/ 1537598 h 1908627"/>
                <a:gd name="connsiteX3" fmla="*/ 5693890 w 5796193"/>
                <a:gd name="connsiteY3" fmla="*/ 1830997 h 1908627"/>
                <a:gd name="connsiteX4" fmla="*/ 5796193 w 5796193"/>
                <a:gd name="connsiteY4" fmla="*/ 1908627 h 1908627"/>
                <a:gd name="connsiteX5" fmla="*/ 0 w 5796193"/>
                <a:gd name="connsiteY5" fmla="*/ 1908627 h 1908627"/>
                <a:gd name="connsiteX6" fmla="*/ 36796 w 5796193"/>
                <a:gd name="connsiteY6" fmla="*/ 1862978 h 1908627"/>
                <a:gd name="connsiteX7" fmla="*/ 930039 w 5796193"/>
                <a:gd name="connsiteY7" fmla="*/ 1021399 h 1908627"/>
                <a:gd name="connsiteX8" fmla="*/ 3174283 w 5796193"/>
                <a:gd name="connsiteY8" fmla="*/ 18 h 190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96193" h="1908627">
                  <a:moveTo>
                    <a:pt x="3174283" y="18"/>
                  </a:moveTo>
                  <a:cubicBezTo>
                    <a:pt x="3946119" y="-4705"/>
                    <a:pt x="4675803" y="959667"/>
                    <a:pt x="5218462" y="1459807"/>
                  </a:cubicBezTo>
                  <a:cubicBezTo>
                    <a:pt x="5237529" y="1477442"/>
                    <a:pt x="5268648" y="1503898"/>
                    <a:pt x="5309125" y="1537598"/>
                  </a:cubicBezTo>
                  <a:cubicBezTo>
                    <a:pt x="5427311" y="1636255"/>
                    <a:pt x="5560174" y="1732098"/>
                    <a:pt x="5693890" y="1830997"/>
                  </a:cubicBezTo>
                  <a:lnTo>
                    <a:pt x="5796193" y="1908627"/>
                  </a:lnTo>
                  <a:lnTo>
                    <a:pt x="0" y="1908627"/>
                  </a:lnTo>
                  <a:lnTo>
                    <a:pt x="36796" y="1862978"/>
                  </a:lnTo>
                  <a:cubicBezTo>
                    <a:pt x="326152" y="1521692"/>
                    <a:pt x="689989" y="1221705"/>
                    <a:pt x="930039" y="1021399"/>
                  </a:cubicBezTo>
                  <a:cubicBezTo>
                    <a:pt x="1540951" y="511494"/>
                    <a:pt x="2324829" y="5378"/>
                    <a:pt x="3174283" y="1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479F2365-436D-4300-8A80-42A44D63E9C0}"/>
                </a:ext>
                <a:ext uri="{C183D7F6-B498-43B3-948B-1728B52AA6E4}">
                  <adec:decorative xmlns:adec="http://schemas.microsoft.com/office/drawing/2017/decorative" val="1"/>
                </a:ext>
              </a:extLst>
            </p:cNvPr>
            <p:cNvSpPr/>
            <p:nvPr/>
          </p:nvSpPr>
          <p:spPr>
            <a:xfrm>
              <a:off x="6660515" y="0"/>
              <a:ext cx="3366839" cy="1314451"/>
            </a:xfrm>
            <a:custGeom>
              <a:avLst/>
              <a:gdLst>
                <a:gd name="connsiteX0" fmla="*/ 0 w 4200872"/>
                <a:gd name="connsiteY0" fmla="*/ 0 h 1514020"/>
                <a:gd name="connsiteX1" fmla="*/ 4200872 w 4200872"/>
                <a:gd name="connsiteY1" fmla="*/ 0 h 1514020"/>
                <a:gd name="connsiteX2" fmla="*/ 4142607 w 4200872"/>
                <a:gd name="connsiteY2" fmla="*/ 38563 h 1514020"/>
                <a:gd name="connsiteX3" fmla="*/ 3008795 w 4200872"/>
                <a:gd name="connsiteY3" fmla="*/ 1083181 h 1514020"/>
                <a:gd name="connsiteX4" fmla="*/ 709479 w 4200872"/>
                <a:gd name="connsiteY4" fmla="*/ 810018 h 1514020"/>
                <a:gd name="connsiteX5" fmla="*/ 214372 w 4200872"/>
                <a:gd name="connsiteY5" fmla="*/ 268967 h 1514020"/>
                <a:gd name="connsiteX0" fmla="*/ 4111158 w 4111158"/>
                <a:gd name="connsiteY0" fmla="*/ 0 h 1514020"/>
                <a:gd name="connsiteX1" fmla="*/ 4052893 w 4111158"/>
                <a:gd name="connsiteY1" fmla="*/ 38563 h 1514020"/>
                <a:gd name="connsiteX2" fmla="*/ 2919081 w 4111158"/>
                <a:gd name="connsiteY2" fmla="*/ 1083181 h 1514020"/>
                <a:gd name="connsiteX3" fmla="*/ 619765 w 4111158"/>
                <a:gd name="connsiteY3" fmla="*/ 810018 h 1514020"/>
                <a:gd name="connsiteX4" fmla="*/ 124658 w 4111158"/>
                <a:gd name="connsiteY4" fmla="*/ 268967 h 1514020"/>
                <a:gd name="connsiteX5" fmla="*/ 0 w 4111158"/>
                <a:gd name="connsiteY5" fmla="*/ 83899 h 1514020"/>
                <a:gd name="connsiteX0" fmla="*/ 4146758 w 4146758"/>
                <a:gd name="connsiteY0" fmla="*/ 0 h 1514020"/>
                <a:gd name="connsiteX1" fmla="*/ 4088493 w 4146758"/>
                <a:gd name="connsiteY1" fmla="*/ 38563 h 1514020"/>
                <a:gd name="connsiteX2" fmla="*/ 2954681 w 4146758"/>
                <a:gd name="connsiteY2" fmla="*/ 1083181 h 1514020"/>
                <a:gd name="connsiteX3" fmla="*/ 655365 w 4146758"/>
                <a:gd name="connsiteY3" fmla="*/ 810018 h 1514020"/>
                <a:gd name="connsiteX4" fmla="*/ 160258 w 4146758"/>
                <a:gd name="connsiteY4" fmla="*/ 268967 h 1514020"/>
                <a:gd name="connsiteX5" fmla="*/ 0 w 4146758"/>
                <a:gd name="connsiteY5" fmla="*/ 10654 h 1514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6758" h="1514020">
                  <a:moveTo>
                    <a:pt x="4146758" y="0"/>
                  </a:moveTo>
                  <a:lnTo>
                    <a:pt x="4088493" y="38563"/>
                  </a:lnTo>
                  <a:cubicBezTo>
                    <a:pt x="3683117" y="337805"/>
                    <a:pt x="3339000" y="765216"/>
                    <a:pt x="2954681" y="1083181"/>
                  </a:cubicBezTo>
                  <a:cubicBezTo>
                    <a:pt x="2434478" y="1512793"/>
                    <a:pt x="1773669" y="1891699"/>
                    <a:pt x="655365" y="810018"/>
                  </a:cubicBezTo>
                  <a:cubicBezTo>
                    <a:pt x="490981" y="651095"/>
                    <a:pt x="325676" y="468539"/>
                    <a:pt x="160258" y="268967"/>
                  </a:cubicBezTo>
                  <a:cubicBezTo>
                    <a:pt x="88801" y="179311"/>
                    <a:pt x="0" y="10654"/>
                    <a:pt x="0" y="10654"/>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grpSp>
    </p:spTree>
    <p:extLst>
      <p:ext uri="{BB962C8B-B14F-4D97-AF65-F5344CB8AC3E}">
        <p14:creationId xmlns:p14="http://schemas.microsoft.com/office/powerpoint/2010/main" val="3933876124"/>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203B704-015A-403C-A5A1-762756C468F0}"/>
              </a:ext>
            </a:extLst>
          </p:cNvPr>
          <p:cNvSpPr>
            <a:spLocks noGrp="1"/>
          </p:cNvSpPr>
          <p:nvPr>
            <p:ph type="pic" sz="quarter" idx="15"/>
          </p:nvPr>
        </p:nvSpPr>
        <p:spPr>
          <a:xfrm>
            <a:off x="6107467" y="0"/>
            <a:ext cx="5820494" cy="2302951"/>
          </a:xfrm>
          <a:custGeom>
            <a:avLst/>
            <a:gdLst>
              <a:gd name="connsiteX0" fmla="*/ 331087 w 5820494"/>
              <a:gd name="connsiteY0" fmla="*/ 0 h 2302951"/>
              <a:gd name="connsiteX1" fmla="*/ 5820494 w 5820494"/>
              <a:gd name="connsiteY1" fmla="*/ 0 h 2302951"/>
              <a:gd name="connsiteX2" fmla="*/ 5709900 w 5820494"/>
              <a:gd name="connsiteY2" fmla="*/ 213766 h 2302951"/>
              <a:gd name="connsiteX3" fmla="*/ 4932484 w 5820494"/>
              <a:gd name="connsiteY3" fmla="*/ 1340037 h 2302951"/>
              <a:gd name="connsiteX4" fmla="*/ 3361811 w 5820494"/>
              <a:gd name="connsiteY4" fmla="*/ 2268288 h 2302951"/>
              <a:gd name="connsiteX5" fmla="*/ 286590 w 5820494"/>
              <a:gd name="connsiteY5" fmla="*/ 1322722 h 2302951"/>
              <a:gd name="connsiteX6" fmla="*/ 251826 w 5820494"/>
              <a:gd name="connsiteY6" fmla="*/ 87954 h 230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20494" h="2302951">
                <a:moveTo>
                  <a:pt x="331087" y="0"/>
                </a:moveTo>
                <a:lnTo>
                  <a:pt x="5820494" y="0"/>
                </a:lnTo>
                <a:lnTo>
                  <a:pt x="5709900" y="213766"/>
                </a:lnTo>
                <a:cubicBezTo>
                  <a:pt x="5432869" y="711271"/>
                  <a:pt x="5095500" y="1152643"/>
                  <a:pt x="4932484" y="1340037"/>
                </a:cubicBezTo>
                <a:cubicBezTo>
                  <a:pt x="4535940" y="1795562"/>
                  <a:pt x="3997053" y="2167493"/>
                  <a:pt x="3361811" y="2268288"/>
                </a:cubicBezTo>
                <a:cubicBezTo>
                  <a:pt x="2395334" y="2421964"/>
                  <a:pt x="953447" y="2057186"/>
                  <a:pt x="286590" y="1322722"/>
                </a:cubicBezTo>
                <a:cubicBezTo>
                  <a:pt x="-136161" y="857205"/>
                  <a:pt x="-42091" y="443733"/>
                  <a:pt x="251826" y="87954"/>
                </a:cubicBezTo>
                <a:close/>
              </a:path>
            </a:pathLst>
          </a:custGeom>
          <a:solidFill>
            <a:schemeClr val="accent3"/>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r>
              <a:rPr lang="en-US"/>
              <a:t>2/1/20XX</a:t>
            </a:r>
            <a:endParaRPr lang="en-US" dirty="0"/>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4495800" y="2285999"/>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44958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4EB2F7F-9194-43CA-B2EE-6C327D14A4F7}"/>
              </a:ext>
            </a:extLst>
          </p:cNvPr>
          <p:cNvSpPr>
            <a:spLocks noGrp="1"/>
          </p:cNvSpPr>
          <p:nvPr>
            <p:ph type="body" sz="quarter" idx="13"/>
          </p:nvPr>
        </p:nvSpPr>
        <p:spPr>
          <a:xfrm>
            <a:off x="8229600" y="2286001"/>
            <a:ext cx="3200400"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FFB1243F-4E49-476D-B798-341DC014DEDF}"/>
              </a:ext>
            </a:extLst>
          </p:cNvPr>
          <p:cNvSpPr>
            <a:spLocks noGrp="1"/>
          </p:cNvSpPr>
          <p:nvPr>
            <p:ph sz="quarter" idx="14"/>
          </p:nvPr>
        </p:nvSpPr>
        <p:spPr>
          <a:xfrm>
            <a:off x="8229600" y="3047999"/>
            <a:ext cx="3200400" cy="3048000"/>
          </a:xfrm>
        </p:spPr>
        <p:txBody>
          <a:bodyPr/>
          <a:lstStyle>
            <a:lvl1pPr marL="283464" indent="-283464">
              <a:spcBef>
                <a:spcPts val="1000"/>
              </a:spcBef>
              <a:buFont typeface="Arial" panose="020B0604020202020204" pitchFamily="34" charset="0"/>
              <a:buChar char="•"/>
              <a:defRPr sz="1400"/>
            </a:lvl1pPr>
            <a:lvl2pPr marL="283464" indent="-283464">
              <a:spcBef>
                <a:spcPts val="1000"/>
              </a:spcBef>
              <a:buFont typeface="Arial" panose="020B0604020202020204" pitchFamily="34" charset="0"/>
              <a:buChar char="•"/>
              <a:defRPr sz="1400"/>
            </a:lvl2pPr>
            <a:lvl3pPr marL="283464" indent="-283464">
              <a:spcBef>
                <a:spcPts val="1000"/>
              </a:spcBef>
              <a:buFont typeface="Arial" panose="020B0604020202020204" pitchFamily="34" charset="0"/>
              <a:buChar char="•"/>
              <a:defRPr sz="1400"/>
            </a:lvl3pPr>
            <a:lvl4pPr marL="283464" indent="-283464">
              <a:spcBef>
                <a:spcPts val="1000"/>
              </a:spcBef>
              <a:buFont typeface="Arial" panose="020B0604020202020204" pitchFamily="34" charset="0"/>
              <a:buChar char="•"/>
              <a:defRPr sz="1400"/>
            </a:lvl4pPr>
            <a:lvl5pPr marL="283464" indent="-283464">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dirty="0"/>
          </a:p>
        </p:txBody>
      </p:sp>
    </p:spTree>
    <p:extLst>
      <p:ext uri="{BB962C8B-B14F-4D97-AF65-F5344CB8AC3E}">
        <p14:creationId xmlns:p14="http://schemas.microsoft.com/office/powerpoint/2010/main" val="3565754262"/>
      </p:ext>
    </p:extLst>
  </p:cSld>
  <p:clrMapOvr>
    <a:masterClrMapping/>
  </p:clrMapOvr>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90">
          <a:fgClr>
            <a:schemeClr val="bg2"/>
          </a:fgClr>
          <a:bgClr>
            <a:schemeClr val="bg1"/>
          </a:bgClr>
        </a:patt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dirty="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r>
              <a:rPr lang="en-US"/>
              <a:t>2/1/20XX</a:t>
            </a:r>
            <a:endParaRPr lang="en-US" dirty="0"/>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r>
              <a:rPr lang="en-US" dirty="0"/>
              <a:t>Sample Footer Text</a:t>
            </a:r>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dirty="0"/>
          </a:p>
        </p:txBody>
      </p:sp>
    </p:spTree>
    <p:extLst>
      <p:ext uri="{BB962C8B-B14F-4D97-AF65-F5344CB8AC3E}">
        <p14:creationId xmlns:p14="http://schemas.microsoft.com/office/powerpoint/2010/main" val="3985455389"/>
      </p:ext>
    </p:extLst>
  </p:cSld>
  <p:clrMap bg1="dk1" tx1="lt1" bg2="dk2" tx2="lt2" accent1="accent1" accent2="accent2" accent3="accent3" accent4="accent4" accent5="accent5" accent6="accent6" hlink="hlink" folHlink="folHlink"/>
  <p:sldLayoutIdLst>
    <p:sldLayoutId id="2147483660" r:id="rId1"/>
    <p:sldLayoutId id="2147483672" r:id="rId2"/>
    <p:sldLayoutId id="2147483662" r:id="rId3"/>
    <p:sldLayoutId id="2147483667" r:id="rId4"/>
    <p:sldLayoutId id="2147483650" r:id="rId5"/>
    <p:sldLayoutId id="2147483655" r:id="rId6"/>
    <p:sldLayoutId id="2147483670" r:id="rId7"/>
    <p:sldLayoutId id="2147483653" r:id="rId8"/>
    <p:sldLayoutId id="2147483671" r:id="rId9"/>
    <p:sldLayoutId id="2147483666" r:id="rId10"/>
    <p:sldLayoutId id="2147483663" r:id="rId11"/>
    <p:sldLayoutId id="2147483651" r:id="rId12"/>
    <p:sldLayoutId id="2147483649" r:id="rId13"/>
    <p:sldLayoutId id="2147483652" r:id="rId14"/>
    <p:sldLayoutId id="2147483654" r:id="rId15"/>
    <p:sldLayoutId id="2147483669" r:id="rId16"/>
    <p:sldLayoutId id="2147483656" r:id="rId17"/>
    <p:sldLayoutId id="2147483657" r:id="rId18"/>
    <p:sldLayoutId id="2147483658" r:id="rId19"/>
  </p:sldLayoutIdLst>
  <mc:AlternateContent xmlns:mc="http://schemas.openxmlformats.org/markup-compatibility/2006" xmlns:p14="http://schemas.microsoft.com/office/powerpoint/2010/main">
    <mc:Choice Requires="p14">
      <p:transition spd="slow" p14:dur="3250">
        <p14:glitter pattern="hexagon"/>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25000"/>
        </a:lnSpc>
        <a:spcBef>
          <a:spcPts val="1000"/>
        </a:spcBef>
        <a:buFont typeface="Arial" panose="020B0604020202020204" pitchFamily="34" charset="0"/>
        <a:buNone/>
        <a:defRPr sz="2800" kern="1200">
          <a:solidFill>
            <a:schemeClr val="tx1">
              <a:alpha val="70000"/>
            </a:schemeClr>
          </a:solidFill>
          <a:latin typeface="+mn-lt"/>
          <a:ea typeface="+mn-ea"/>
          <a:cs typeface="+mn-cs"/>
        </a:defRPr>
      </a:lvl1pPr>
      <a:lvl2pPr marL="4572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2pPr>
      <a:lvl3pPr marL="9144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3pPr>
      <a:lvl4pPr marL="13716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4pPr>
      <a:lvl5pPr marL="1828800" indent="0" algn="l" defTabSz="914400" rtl="0" eaLnBrk="1" latinLnBrk="0" hangingPunct="1">
        <a:lnSpc>
          <a:spcPct val="125000"/>
        </a:lnSpc>
        <a:spcBef>
          <a:spcPts val="500"/>
        </a:spcBef>
        <a:buFont typeface="Arial" panose="020B0604020202020204" pitchFamily="34" charset="0"/>
        <a:buNone/>
        <a:defRPr sz="2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26B43"/>
          </p15:clr>
        </p15:guide>
        <p15:guide id="2" pos="480">
          <p15:clr>
            <a:srgbClr val="F26B43"/>
          </p15:clr>
        </p15:guide>
        <p15:guide id="3" pos="960">
          <p15:clr>
            <a:srgbClr val="F26B43"/>
          </p15:clr>
        </p15:guide>
        <p15:guide id="4" pos="1440">
          <p15:clr>
            <a:srgbClr val="F26B43"/>
          </p15:clr>
        </p15:guide>
        <p15:guide id="5" pos="1920">
          <p15:clr>
            <a:srgbClr val="F26B43"/>
          </p15:clr>
        </p15:guide>
        <p15:guide id="6" pos="2400">
          <p15:clr>
            <a:srgbClr val="F26B43"/>
          </p15:clr>
        </p15:guide>
        <p15:guide id="7" pos="2880">
          <p15:clr>
            <a:srgbClr val="F26B43"/>
          </p15:clr>
        </p15:guide>
        <p15:guide id="8" pos="3360">
          <p15:clr>
            <a:srgbClr val="F26B43"/>
          </p15:clr>
        </p15:guide>
        <p15:guide id="9" pos="3840">
          <p15:clr>
            <a:srgbClr val="F26B43"/>
          </p15:clr>
        </p15:guide>
        <p15:guide id="10" pos="4320">
          <p15:clr>
            <a:srgbClr val="F26B43"/>
          </p15:clr>
        </p15:guide>
        <p15:guide id="11" pos="4800">
          <p15:clr>
            <a:srgbClr val="F26B43"/>
          </p15:clr>
        </p15:guide>
        <p15:guide id="12" pos="5280">
          <p15:clr>
            <a:srgbClr val="F26B43"/>
          </p15:clr>
        </p15:guide>
        <p15:guide id="13" pos="5760">
          <p15:clr>
            <a:srgbClr val="F26B43"/>
          </p15:clr>
        </p15:guide>
        <p15:guide id="14" pos="6240">
          <p15:clr>
            <a:srgbClr val="F26B43"/>
          </p15:clr>
        </p15:guide>
        <p15:guide id="15" pos="6720">
          <p15:clr>
            <a:srgbClr val="F26B43"/>
          </p15:clr>
        </p15:guide>
        <p15:guide id="16" pos="7200">
          <p15:clr>
            <a:srgbClr val="F26B43"/>
          </p15:clr>
        </p15:guide>
        <p15:guide id="17" pos="7680">
          <p15:clr>
            <a:srgbClr val="F26B43"/>
          </p15:clr>
        </p15:guide>
        <p15:guide id="18" orient="horz">
          <p15:clr>
            <a:srgbClr val="F26B43"/>
          </p15:clr>
        </p15:guide>
        <p15:guide id="19" orient="horz" pos="480">
          <p15:clr>
            <a:srgbClr val="F26B43"/>
          </p15:clr>
        </p15:guide>
        <p15:guide id="20" orient="horz" pos="960">
          <p15:clr>
            <a:srgbClr val="F26B43"/>
          </p15:clr>
        </p15:guide>
        <p15:guide id="21" orient="horz" pos="1440">
          <p15:clr>
            <a:srgbClr val="F26B43"/>
          </p15:clr>
        </p15:guide>
        <p15:guide id="22" orient="horz" pos="1920">
          <p15:clr>
            <a:srgbClr val="F26B43"/>
          </p15:clr>
        </p15:guide>
        <p15:guide id="23" orient="horz" pos="2400">
          <p15:clr>
            <a:srgbClr val="F26B43"/>
          </p15:clr>
        </p15:guide>
        <p15:guide id="24" orient="horz" pos="2880">
          <p15:clr>
            <a:srgbClr val="F26B43"/>
          </p15:clr>
        </p15:guide>
        <p15:guide id="25" orient="horz" pos="3360">
          <p15:clr>
            <a:srgbClr val="F26B43"/>
          </p15:clr>
        </p15:guide>
        <p15:guide id="26" orient="horz" pos="3840">
          <p15:clr>
            <a:srgbClr val="F26B43"/>
          </p15:clr>
        </p15:guide>
        <p15:guide id="27" orient="horz" pos="432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crdownload"/><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5.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6.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web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webp"/><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webp"/><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5.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90">
          <a:fgClr>
            <a:schemeClr val="bg2"/>
          </a:fgClr>
          <a:bgClr>
            <a:schemeClr val="bg1"/>
          </a:bgClr>
        </a:pattFill>
        <a:effectLst/>
      </p:bgPr>
    </p:bg>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DE0ACD1F-5E64-47CD-BF6C-FED863721BAA}"/>
              </a:ext>
              <a:ext uri="{C183D7F6-B498-43B3-948B-1728B52AA6E4}">
                <adec:decorative xmlns:adec="http://schemas.microsoft.com/office/drawing/2017/decorative" val="1"/>
              </a:ext>
            </a:extLst>
          </p:cNvPr>
          <p:cNvSpPr/>
          <p:nvPr/>
        </p:nvSpPr>
        <p:spPr>
          <a:xfrm>
            <a:off x="0" y="463826"/>
            <a:ext cx="5791200" cy="7147784"/>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8" name="Title 7">
            <a:extLst>
              <a:ext uri="{FF2B5EF4-FFF2-40B4-BE49-F238E27FC236}">
                <a16:creationId xmlns:a16="http://schemas.microsoft.com/office/drawing/2014/main" id="{514543A8-30F8-48A3-9966-2C87455FC512}"/>
              </a:ext>
            </a:extLst>
          </p:cNvPr>
          <p:cNvSpPr>
            <a:spLocks noGrp="1"/>
          </p:cNvSpPr>
          <p:nvPr>
            <p:ph type="ctrTitle"/>
          </p:nvPr>
        </p:nvSpPr>
        <p:spPr>
          <a:xfrm>
            <a:off x="407149" y="574365"/>
            <a:ext cx="5105756" cy="6877686"/>
          </a:xfrm>
        </p:spPr>
        <p:txBody>
          <a:bodyPr>
            <a:normAutofit/>
          </a:bodyPr>
          <a:lstStyle/>
          <a:p>
            <a:r>
              <a:rPr lang="en-US" sz="8800" dirty="0">
                <a:solidFill>
                  <a:schemeClr val="accent6">
                    <a:lumMod val="50000"/>
                  </a:schemeClr>
                </a:solidFill>
              </a:rPr>
              <a:t>Digital Ticketing System</a:t>
            </a:r>
          </a:p>
        </p:txBody>
      </p:sp>
      <p:pic>
        <p:nvPicPr>
          <p:cNvPr id="18" name="Picture Placeholder 17">
            <a:extLst>
              <a:ext uri="{FF2B5EF4-FFF2-40B4-BE49-F238E27FC236}">
                <a16:creationId xmlns:a16="http://schemas.microsoft.com/office/drawing/2014/main" id="{B162875B-DA33-4CB6-B9CB-4E489154332F}"/>
              </a:ext>
            </a:extLst>
          </p:cNvPr>
          <p:cNvPicPr>
            <a:picLocks noGrp="1" noChangeAspect="1"/>
          </p:cNvPicPr>
          <p:nvPr>
            <p:ph type="pic" sz="quarter" idx="14"/>
          </p:nvPr>
        </p:nvPicPr>
        <p:blipFill rotWithShape="1">
          <a:blip r:embed="rId3"/>
          <a:srcRect l="-101" r="11381"/>
          <a:stretch/>
        </p:blipFill>
        <p:spPr>
          <a:xfrm>
            <a:off x="0" y="-19686"/>
            <a:ext cx="12192000" cy="6877685"/>
          </a:xfrm>
        </p:spPr>
      </p:pic>
    </p:spTree>
    <p:extLst>
      <p:ext uri="{BB962C8B-B14F-4D97-AF65-F5344CB8AC3E}">
        <p14:creationId xmlns:p14="http://schemas.microsoft.com/office/powerpoint/2010/main" val="1808338864"/>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10</a:t>
            </a:fld>
            <a:endParaRPr lang="en-US" dirty="0"/>
          </a:p>
        </p:txBody>
      </p:sp>
      <p:pic>
        <p:nvPicPr>
          <p:cNvPr id="3" name="Picture 2">
            <a:extLst>
              <a:ext uri="{FF2B5EF4-FFF2-40B4-BE49-F238E27FC236}">
                <a16:creationId xmlns:a16="http://schemas.microsoft.com/office/drawing/2014/main" id="{1BE6D810-05F0-4D24-89A8-D814C948D1E5}"/>
              </a:ext>
            </a:extLst>
          </p:cNvPr>
          <p:cNvPicPr>
            <a:picLocks noChangeAspect="1"/>
          </p:cNvPicPr>
          <p:nvPr/>
        </p:nvPicPr>
        <p:blipFill rotWithShape="1">
          <a:blip r:embed="rId2"/>
          <a:srcRect r="62465"/>
          <a:stretch/>
        </p:blipFill>
        <p:spPr>
          <a:xfrm>
            <a:off x="-1" y="-1"/>
            <a:ext cx="5636525" cy="6870753"/>
          </a:xfrm>
          <a:prstGeom prst="rect">
            <a:avLst/>
          </a:prstGeom>
        </p:spPr>
      </p:pic>
      <p:pic>
        <p:nvPicPr>
          <p:cNvPr id="5" name="Picture 4">
            <a:extLst>
              <a:ext uri="{FF2B5EF4-FFF2-40B4-BE49-F238E27FC236}">
                <a16:creationId xmlns:a16="http://schemas.microsoft.com/office/drawing/2014/main" id="{E78CCDF5-3ECD-402A-A1D0-17279FD49F71}"/>
              </a:ext>
            </a:extLst>
          </p:cNvPr>
          <p:cNvPicPr>
            <a:picLocks noChangeAspect="1"/>
          </p:cNvPicPr>
          <p:nvPr/>
        </p:nvPicPr>
        <p:blipFill rotWithShape="1">
          <a:blip r:embed="rId3"/>
          <a:srcRect r="58522"/>
          <a:stretch/>
        </p:blipFill>
        <p:spPr>
          <a:xfrm>
            <a:off x="5854890" y="-1"/>
            <a:ext cx="6337110" cy="6029095"/>
          </a:xfrm>
          <a:prstGeom prst="rect">
            <a:avLst/>
          </a:prstGeom>
        </p:spPr>
      </p:pic>
      <p:pic>
        <p:nvPicPr>
          <p:cNvPr id="9" name="Picture 8">
            <a:extLst>
              <a:ext uri="{FF2B5EF4-FFF2-40B4-BE49-F238E27FC236}">
                <a16:creationId xmlns:a16="http://schemas.microsoft.com/office/drawing/2014/main" id="{DA21C49E-6850-43EF-AB40-ACC250F07DDF}"/>
              </a:ext>
            </a:extLst>
          </p:cNvPr>
          <p:cNvPicPr>
            <a:picLocks noChangeAspect="1"/>
          </p:cNvPicPr>
          <p:nvPr/>
        </p:nvPicPr>
        <p:blipFill rotWithShape="1">
          <a:blip r:embed="rId4"/>
          <a:srcRect r="61045"/>
          <a:stretch/>
        </p:blipFill>
        <p:spPr>
          <a:xfrm>
            <a:off x="5854890" y="6029094"/>
            <a:ext cx="6337110" cy="828906"/>
          </a:xfrm>
          <a:prstGeom prst="rect">
            <a:avLst/>
          </a:prstGeom>
        </p:spPr>
      </p:pic>
    </p:spTree>
    <p:extLst>
      <p:ext uri="{BB962C8B-B14F-4D97-AF65-F5344CB8AC3E}">
        <p14:creationId xmlns:p14="http://schemas.microsoft.com/office/powerpoint/2010/main" val="9438818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11</a:t>
            </a:fld>
            <a:endParaRPr lang="en-US" dirty="0"/>
          </a:p>
        </p:txBody>
      </p:sp>
      <p:pic>
        <p:nvPicPr>
          <p:cNvPr id="3" name="Picture 2">
            <a:extLst>
              <a:ext uri="{FF2B5EF4-FFF2-40B4-BE49-F238E27FC236}">
                <a16:creationId xmlns:a16="http://schemas.microsoft.com/office/drawing/2014/main" id="{63E2398D-A651-48C4-A48C-FD509D34B070}"/>
              </a:ext>
            </a:extLst>
          </p:cNvPr>
          <p:cNvPicPr>
            <a:picLocks noChangeAspect="1"/>
          </p:cNvPicPr>
          <p:nvPr/>
        </p:nvPicPr>
        <p:blipFill rotWithShape="1">
          <a:blip r:embed="rId2"/>
          <a:srcRect l="4568" r="54664"/>
          <a:stretch/>
        </p:blipFill>
        <p:spPr>
          <a:xfrm>
            <a:off x="6824869" y="0"/>
            <a:ext cx="5367130" cy="6858000"/>
          </a:xfrm>
          <a:prstGeom prst="rect">
            <a:avLst/>
          </a:prstGeom>
        </p:spPr>
      </p:pic>
      <p:pic>
        <p:nvPicPr>
          <p:cNvPr id="5" name="Picture 4">
            <a:extLst>
              <a:ext uri="{FF2B5EF4-FFF2-40B4-BE49-F238E27FC236}">
                <a16:creationId xmlns:a16="http://schemas.microsoft.com/office/drawing/2014/main" id="{C9808060-72D9-4CBD-9A9B-B780DF8CF534}"/>
              </a:ext>
            </a:extLst>
          </p:cNvPr>
          <p:cNvPicPr>
            <a:picLocks noChangeAspect="1"/>
          </p:cNvPicPr>
          <p:nvPr/>
        </p:nvPicPr>
        <p:blipFill rotWithShape="1">
          <a:blip r:embed="rId3"/>
          <a:srcRect l="-1" r="34674"/>
          <a:stretch/>
        </p:blipFill>
        <p:spPr>
          <a:xfrm>
            <a:off x="1" y="0"/>
            <a:ext cx="6652590" cy="6858000"/>
          </a:xfrm>
          <a:prstGeom prst="rect">
            <a:avLst/>
          </a:prstGeom>
        </p:spPr>
      </p:pic>
    </p:spTree>
    <p:extLst>
      <p:ext uri="{BB962C8B-B14F-4D97-AF65-F5344CB8AC3E}">
        <p14:creationId xmlns:p14="http://schemas.microsoft.com/office/powerpoint/2010/main" val="25469969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12</a:t>
            </a:fld>
            <a:endParaRPr lang="en-US" dirty="0"/>
          </a:p>
        </p:txBody>
      </p:sp>
      <p:pic>
        <p:nvPicPr>
          <p:cNvPr id="4" name="Picture 3">
            <a:extLst>
              <a:ext uri="{FF2B5EF4-FFF2-40B4-BE49-F238E27FC236}">
                <a16:creationId xmlns:a16="http://schemas.microsoft.com/office/drawing/2014/main" id="{FA49F1E4-4342-4AEE-B08A-FF99D410D028}"/>
              </a:ext>
            </a:extLst>
          </p:cNvPr>
          <p:cNvPicPr>
            <a:picLocks noChangeAspect="1"/>
          </p:cNvPicPr>
          <p:nvPr/>
        </p:nvPicPr>
        <p:blipFill rotWithShape="1">
          <a:blip r:embed="rId2"/>
          <a:srcRect r="60652"/>
          <a:stretch/>
        </p:blipFill>
        <p:spPr>
          <a:xfrm>
            <a:off x="6612835" y="0"/>
            <a:ext cx="5579165" cy="6858000"/>
          </a:xfrm>
          <a:prstGeom prst="rect">
            <a:avLst/>
          </a:prstGeom>
        </p:spPr>
      </p:pic>
      <p:pic>
        <p:nvPicPr>
          <p:cNvPr id="8" name="Picture 7">
            <a:extLst>
              <a:ext uri="{FF2B5EF4-FFF2-40B4-BE49-F238E27FC236}">
                <a16:creationId xmlns:a16="http://schemas.microsoft.com/office/drawing/2014/main" id="{3A505FBF-E212-4BEE-A653-42B7D0BDFE20}"/>
              </a:ext>
            </a:extLst>
          </p:cNvPr>
          <p:cNvPicPr>
            <a:picLocks noChangeAspect="1"/>
          </p:cNvPicPr>
          <p:nvPr/>
        </p:nvPicPr>
        <p:blipFill rotWithShape="1">
          <a:blip r:embed="rId3"/>
          <a:srcRect r="56774"/>
          <a:stretch/>
        </p:blipFill>
        <p:spPr>
          <a:xfrm>
            <a:off x="0" y="0"/>
            <a:ext cx="6480313" cy="6858000"/>
          </a:xfrm>
          <a:prstGeom prst="rect">
            <a:avLst/>
          </a:prstGeom>
        </p:spPr>
      </p:pic>
    </p:spTree>
    <p:extLst>
      <p:ext uri="{BB962C8B-B14F-4D97-AF65-F5344CB8AC3E}">
        <p14:creationId xmlns:p14="http://schemas.microsoft.com/office/powerpoint/2010/main" val="26554272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13</a:t>
            </a:fld>
            <a:endParaRPr lang="en-US" dirty="0"/>
          </a:p>
        </p:txBody>
      </p:sp>
      <p:pic>
        <p:nvPicPr>
          <p:cNvPr id="4" name="Picture 3">
            <a:extLst>
              <a:ext uri="{FF2B5EF4-FFF2-40B4-BE49-F238E27FC236}">
                <a16:creationId xmlns:a16="http://schemas.microsoft.com/office/drawing/2014/main" id="{E601A976-3D39-4FFF-91E2-31A1B7CDD0A4}"/>
              </a:ext>
            </a:extLst>
          </p:cNvPr>
          <p:cNvPicPr>
            <a:picLocks noChangeAspect="1"/>
          </p:cNvPicPr>
          <p:nvPr/>
        </p:nvPicPr>
        <p:blipFill rotWithShape="1">
          <a:blip r:embed="rId2"/>
          <a:srcRect l="-1" r="68089"/>
          <a:stretch/>
        </p:blipFill>
        <p:spPr>
          <a:xfrm>
            <a:off x="5976730" y="5314950"/>
            <a:ext cx="6215269" cy="1543050"/>
          </a:xfrm>
          <a:prstGeom prst="rect">
            <a:avLst/>
          </a:prstGeom>
        </p:spPr>
      </p:pic>
      <p:pic>
        <p:nvPicPr>
          <p:cNvPr id="8" name="Picture 7">
            <a:extLst>
              <a:ext uri="{FF2B5EF4-FFF2-40B4-BE49-F238E27FC236}">
                <a16:creationId xmlns:a16="http://schemas.microsoft.com/office/drawing/2014/main" id="{9F1A5575-8181-40EE-A3A9-11073B5F9103}"/>
              </a:ext>
            </a:extLst>
          </p:cNvPr>
          <p:cNvPicPr>
            <a:picLocks noChangeAspect="1"/>
          </p:cNvPicPr>
          <p:nvPr/>
        </p:nvPicPr>
        <p:blipFill rotWithShape="1">
          <a:blip r:embed="rId3"/>
          <a:srcRect r="64600"/>
          <a:stretch/>
        </p:blipFill>
        <p:spPr>
          <a:xfrm>
            <a:off x="5976730" y="0"/>
            <a:ext cx="6215269" cy="5314950"/>
          </a:xfrm>
          <a:prstGeom prst="rect">
            <a:avLst/>
          </a:prstGeom>
        </p:spPr>
      </p:pic>
      <p:pic>
        <p:nvPicPr>
          <p:cNvPr id="10" name="Picture 9">
            <a:extLst>
              <a:ext uri="{FF2B5EF4-FFF2-40B4-BE49-F238E27FC236}">
                <a16:creationId xmlns:a16="http://schemas.microsoft.com/office/drawing/2014/main" id="{B7A107B1-7185-48BC-910F-08B673D76390}"/>
              </a:ext>
            </a:extLst>
          </p:cNvPr>
          <p:cNvPicPr>
            <a:picLocks noChangeAspect="1"/>
          </p:cNvPicPr>
          <p:nvPr/>
        </p:nvPicPr>
        <p:blipFill rotWithShape="1">
          <a:blip r:embed="rId4"/>
          <a:srcRect r="63113"/>
          <a:stretch/>
        </p:blipFill>
        <p:spPr>
          <a:xfrm>
            <a:off x="-1" y="0"/>
            <a:ext cx="5870713" cy="6858000"/>
          </a:xfrm>
          <a:prstGeom prst="rect">
            <a:avLst/>
          </a:prstGeom>
        </p:spPr>
      </p:pic>
    </p:spTree>
    <p:extLst>
      <p:ext uri="{BB962C8B-B14F-4D97-AF65-F5344CB8AC3E}">
        <p14:creationId xmlns:p14="http://schemas.microsoft.com/office/powerpoint/2010/main" val="725752672"/>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14</a:t>
            </a:fld>
            <a:endParaRPr lang="en-US" dirty="0"/>
          </a:p>
        </p:txBody>
      </p:sp>
      <p:pic>
        <p:nvPicPr>
          <p:cNvPr id="3" name="Picture 2">
            <a:extLst>
              <a:ext uri="{FF2B5EF4-FFF2-40B4-BE49-F238E27FC236}">
                <a16:creationId xmlns:a16="http://schemas.microsoft.com/office/drawing/2014/main" id="{FB68F4FF-7454-4F01-B06C-419EED5CF5E9}"/>
              </a:ext>
            </a:extLst>
          </p:cNvPr>
          <p:cNvPicPr>
            <a:picLocks noChangeAspect="1"/>
          </p:cNvPicPr>
          <p:nvPr/>
        </p:nvPicPr>
        <p:blipFill rotWithShape="1">
          <a:blip r:embed="rId2"/>
          <a:srcRect r="36848"/>
          <a:stretch/>
        </p:blipFill>
        <p:spPr>
          <a:xfrm>
            <a:off x="5535183" y="318051"/>
            <a:ext cx="6656816" cy="6403423"/>
          </a:xfrm>
          <a:prstGeom prst="rect">
            <a:avLst/>
          </a:prstGeom>
        </p:spPr>
      </p:pic>
      <p:pic>
        <p:nvPicPr>
          <p:cNvPr id="6" name="Picture 5">
            <a:extLst>
              <a:ext uri="{FF2B5EF4-FFF2-40B4-BE49-F238E27FC236}">
                <a16:creationId xmlns:a16="http://schemas.microsoft.com/office/drawing/2014/main" id="{574E1F53-D399-4377-AB89-642E7D2D7B66}"/>
              </a:ext>
            </a:extLst>
          </p:cNvPr>
          <p:cNvPicPr>
            <a:picLocks noChangeAspect="1"/>
          </p:cNvPicPr>
          <p:nvPr/>
        </p:nvPicPr>
        <p:blipFill rotWithShape="1">
          <a:blip r:embed="rId3"/>
          <a:srcRect r="55217"/>
          <a:stretch/>
        </p:blipFill>
        <p:spPr>
          <a:xfrm>
            <a:off x="1" y="0"/>
            <a:ext cx="5459896" cy="6858000"/>
          </a:xfrm>
          <a:prstGeom prst="rect">
            <a:avLst/>
          </a:prstGeom>
        </p:spPr>
      </p:pic>
    </p:spTree>
    <p:extLst>
      <p:ext uri="{BB962C8B-B14F-4D97-AF65-F5344CB8AC3E}">
        <p14:creationId xmlns:p14="http://schemas.microsoft.com/office/powerpoint/2010/main" val="2578080167"/>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AF14BA-1E48-451F-8E1B-2144444E6E02}"/>
              </a:ext>
            </a:extLst>
          </p:cNvPr>
          <p:cNvSpPr>
            <a:spLocks noGrp="1"/>
          </p:cNvSpPr>
          <p:nvPr>
            <p:ph type="sldNum" sz="quarter" idx="12"/>
          </p:nvPr>
        </p:nvSpPr>
        <p:spPr/>
        <p:txBody>
          <a:bodyPr/>
          <a:lstStyle/>
          <a:p>
            <a:fld id="{07CE569E-9B7C-4CB9-AB80-C0841F922CFF}" type="slidenum">
              <a:rPr lang="en-US" smtClean="0"/>
              <a:t>15</a:t>
            </a:fld>
            <a:endParaRPr lang="en-US" dirty="0"/>
          </a:p>
        </p:txBody>
      </p:sp>
      <p:sp>
        <p:nvSpPr>
          <p:cNvPr id="15" name="TextBox 14">
            <a:extLst>
              <a:ext uri="{FF2B5EF4-FFF2-40B4-BE49-F238E27FC236}">
                <a16:creationId xmlns:a16="http://schemas.microsoft.com/office/drawing/2014/main" id="{0AE9C2BB-8FF9-4133-96C4-9C8E8E65A0B0}"/>
              </a:ext>
            </a:extLst>
          </p:cNvPr>
          <p:cNvSpPr txBox="1"/>
          <p:nvPr/>
        </p:nvSpPr>
        <p:spPr>
          <a:xfrm>
            <a:off x="266176" y="0"/>
            <a:ext cx="4013200" cy="769441"/>
          </a:xfrm>
          <a:prstGeom prst="rect">
            <a:avLst/>
          </a:prstGeom>
          <a:noFill/>
        </p:spPr>
        <p:txBody>
          <a:bodyPr wrap="square" rtlCol="0">
            <a:spAutoFit/>
          </a:bodyPr>
          <a:lstStyle/>
          <a:p>
            <a:r>
              <a:rPr lang="en-US" sz="4400" dirty="0"/>
              <a:t>OUTPUT:-</a:t>
            </a:r>
          </a:p>
        </p:txBody>
      </p:sp>
      <p:pic>
        <p:nvPicPr>
          <p:cNvPr id="4" name="Picture 3">
            <a:extLst>
              <a:ext uri="{FF2B5EF4-FFF2-40B4-BE49-F238E27FC236}">
                <a16:creationId xmlns:a16="http://schemas.microsoft.com/office/drawing/2014/main" id="{59435AAE-1665-4442-AE4E-3254E93B08B1}"/>
              </a:ext>
            </a:extLst>
          </p:cNvPr>
          <p:cNvPicPr>
            <a:picLocks noChangeAspect="1"/>
          </p:cNvPicPr>
          <p:nvPr/>
        </p:nvPicPr>
        <p:blipFill rotWithShape="1">
          <a:blip r:embed="rId2"/>
          <a:srcRect r="44239"/>
          <a:stretch/>
        </p:blipFill>
        <p:spPr>
          <a:xfrm>
            <a:off x="5393635" y="655093"/>
            <a:ext cx="6798365" cy="6202907"/>
          </a:xfrm>
          <a:prstGeom prst="rect">
            <a:avLst/>
          </a:prstGeom>
        </p:spPr>
      </p:pic>
      <p:pic>
        <p:nvPicPr>
          <p:cNvPr id="8" name="Picture 7">
            <a:extLst>
              <a:ext uri="{FF2B5EF4-FFF2-40B4-BE49-F238E27FC236}">
                <a16:creationId xmlns:a16="http://schemas.microsoft.com/office/drawing/2014/main" id="{24AAE09C-3C25-4FD6-ABB8-D1A17206411D}"/>
              </a:ext>
            </a:extLst>
          </p:cNvPr>
          <p:cNvPicPr>
            <a:picLocks noChangeAspect="1"/>
          </p:cNvPicPr>
          <p:nvPr/>
        </p:nvPicPr>
        <p:blipFill rotWithShape="1">
          <a:blip r:embed="rId3"/>
          <a:srcRect r="80035" b="9832"/>
          <a:stretch/>
        </p:blipFill>
        <p:spPr>
          <a:xfrm>
            <a:off x="0" y="4012442"/>
            <a:ext cx="5234608" cy="2845558"/>
          </a:xfrm>
          <a:prstGeom prst="rect">
            <a:avLst/>
          </a:prstGeom>
        </p:spPr>
      </p:pic>
      <p:pic>
        <p:nvPicPr>
          <p:cNvPr id="10" name="Picture 9">
            <a:extLst>
              <a:ext uri="{FF2B5EF4-FFF2-40B4-BE49-F238E27FC236}">
                <a16:creationId xmlns:a16="http://schemas.microsoft.com/office/drawing/2014/main" id="{03E5C6FB-E106-4112-9ADA-61EA6D63F14B}"/>
              </a:ext>
            </a:extLst>
          </p:cNvPr>
          <p:cNvPicPr>
            <a:picLocks noChangeAspect="1"/>
          </p:cNvPicPr>
          <p:nvPr/>
        </p:nvPicPr>
        <p:blipFill rotWithShape="1">
          <a:blip r:embed="rId4"/>
          <a:srcRect l="12213" t="5238" r="44852" b="44592"/>
          <a:stretch/>
        </p:blipFill>
        <p:spPr>
          <a:xfrm>
            <a:off x="0" y="655093"/>
            <a:ext cx="5234609" cy="3256507"/>
          </a:xfrm>
          <a:prstGeom prst="rect">
            <a:avLst/>
          </a:prstGeom>
        </p:spPr>
      </p:pic>
    </p:spTree>
    <p:extLst>
      <p:ext uri="{BB962C8B-B14F-4D97-AF65-F5344CB8AC3E}">
        <p14:creationId xmlns:p14="http://schemas.microsoft.com/office/powerpoint/2010/main" val="2259081976"/>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3AF14BA-1E48-451F-8E1B-2144444E6E02}"/>
              </a:ext>
            </a:extLst>
          </p:cNvPr>
          <p:cNvSpPr>
            <a:spLocks noGrp="1"/>
          </p:cNvSpPr>
          <p:nvPr>
            <p:ph type="sldNum" sz="quarter" idx="12"/>
          </p:nvPr>
        </p:nvSpPr>
        <p:spPr/>
        <p:txBody>
          <a:bodyPr/>
          <a:lstStyle/>
          <a:p>
            <a:fld id="{07CE569E-9B7C-4CB9-AB80-C0841F922CFF}" type="slidenum">
              <a:rPr lang="en-US" smtClean="0"/>
              <a:t>16</a:t>
            </a:fld>
            <a:endParaRPr lang="en-US" dirty="0"/>
          </a:p>
        </p:txBody>
      </p:sp>
      <p:sp>
        <p:nvSpPr>
          <p:cNvPr id="15" name="TextBox 14">
            <a:extLst>
              <a:ext uri="{FF2B5EF4-FFF2-40B4-BE49-F238E27FC236}">
                <a16:creationId xmlns:a16="http://schemas.microsoft.com/office/drawing/2014/main" id="{0AE9C2BB-8FF9-4133-96C4-9C8E8E65A0B0}"/>
              </a:ext>
            </a:extLst>
          </p:cNvPr>
          <p:cNvSpPr txBox="1"/>
          <p:nvPr/>
        </p:nvSpPr>
        <p:spPr>
          <a:xfrm>
            <a:off x="266176" y="0"/>
            <a:ext cx="4013200" cy="769441"/>
          </a:xfrm>
          <a:prstGeom prst="rect">
            <a:avLst/>
          </a:prstGeom>
          <a:noFill/>
        </p:spPr>
        <p:txBody>
          <a:bodyPr wrap="square" rtlCol="0">
            <a:spAutoFit/>
          </a:bodyPr>
          <a:lstStyle/>
          <a:p>
            <a:r>
              <a:rPr lang="en-US" sz="4400" dirty="0"/>
              <a:t>OUTPUT:-</a:t>
            </a:r>
          </a:p>
        </p:txBody>
      </p:sp>
      <p:pic>
        <p:nvPicPr>
          <p:cNvPr id="3" name="Picture 2">
            <a:extLst>
              <a:ext uri="{FF2B5EF4-FFF2-40B4-BE49-F238E27FC236}">
                <a16:creationId xmlns:a16="http://schemas.microsoft.com/office/drawing/2014/main" id="{D9533046-64ED-403C-855D-1ECDEB9B0B43}"/>
              </a:ext>
            </a:extLst>
          </p:cNvPr>
          <p:cNvPicPr>
            <a:picLocks noChangeAspect="1"/>
          </p:cNvPicPr>
          <p:nvPr/>
        </p:nvPicPr>
        <p:blipFill rotWithShape="1">
          <a:blip r:embed="rId2"/>
          <a:srcRect r="48955"/>
          <a:stretch/>
        </p:blipFill>
        <p:spPr>
          <a:xfrm>
            <a:off x="5568287" y="727075"/>
            <a:ext cx="6623713" cy="6130926"/>
          </a:xfrm>
          <a:prstGeom prst="rect">
            <a:avLst/>
          </a:prstGeom>
        </p:spPr>
      </p:pic>
      <p:pic>
        <p:nvPicPr>
          <p:cNvPr id="7" name="Picture 6">
            <a:extLst>
              <a:ext uri="{FF2B5EF4-FFF2-40B4-BE49-F238E27FC236}">
                <a16:creationId xmlns:a16="http://schemas.microsoft.com/office/drawing/2014/main" id="{FC65B435-8761-4B30-94A4-4AA56133ABC3}"/>
              </a:ext>
            </a:extLst>
          </p:cNvPr>
          <p:cNvPicPr>
            <a:picLocks noChangeAspect="1"/>
          </p:cNvPicPr>
          <p:nvPr/>
        </p:nvPicPr>
        <p:blipFill rotWithShape="1">
          <a:blip r:embed="rId3"/>
          <a:srcRect r="60130"/>
          <a:stretch/>
        </p:blipFill>
        <p:spPr>
          <a:xfrm>
            <a:off x="-1" y="727074"/>
            <a:ext cx="5404514" cy="6130925"/>
          </a:xfrm>
          <a:prstGeom prst="rect">
            <a:avLst/>
          </a:prstGeom>
        </p:spPr>
      </p:pic>
    </p:spTree>
    <p:extLst>
      <p:ext uri="{BB962C8B-B14F-4D97-AF65-F5344CB8AC3E}">
        <p14:creationId xmlns:p14="http://schemas.microsoft.com/office/powerpoint/2010/main" val="1691113801"/>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pattFill prst="pct90">
          <a:fgClr>
            <a:schemeClr val="bg2"/>
          </a:fgClr>
          <a:bgClr>
            <a:schemeClr val="bg1"/>
          </a:bgClr>
        </a:patt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FEA3BCB6-65D7-413C-9C17-C82003C8252A}"/>
              </a:ext>
              <a:ext uri="{C183D7F6-B498-43B3-948B-1728B52AA6E4}">
                <adec:decorative xmlns:adec="http://schemas.microsoft.com/office/drawing/2017/decorative" val="1"/>
              </a:ext>
            </a:extLst>
          </p:cNvPr>
          <p:cNvSpPr/>
          <p:nvPr/>
        </p:nvSpPr>
        <p:spPr>
          <a:xfrm rot="14885154" flipH="1">
            <a:off x="7067802" y="-2242662"/>
            <a:ext cx="4137993" cy="6061917"/>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21" name="Picture Placeholder 20">
            <a:extLst>
              <a:ext uri="{FF2B5EF4-FFF2-40B4-BE49-F238E27FC236}">
                <a16:creationId xmlns:a16="http://schemas.microsoft.com/office/drawing/2014/main" id="{E3F55A38-112D-440A-B1A1-2621DE3FCBD0}"/>
              </a:ext>
            </a:extLst>
          </p:cNvPr>
          <p:cNvPicPr>
            <a:picLocks noGrp="1" noChangeAspect="1"/>
          </p:cNvPicPr>
          <p:nvPr>
            <p:ph type="pic" sz="quarter" idx="15"/>
          </p:nvPr>
        </p:nvPicPr>
        <p:blipFill rotWithShape="1">
          <a:blip r:embed="rId2"/>
          <a:srcRect l="5000" t="11604" r="4440" b="3169"/>
          <a:stretch/>
        </p:blipFill>
        <p:spPr>
          <a:xfrm>
            <a:off x="5950226" y="1"/>
            <a:ext cx="5966350" cy="3070045"/>
          </a:xfrm>
        </p:spPr>
      </p:pic>
      <p:sp>
        <p:nvSpPr>
          <p:cNvPr id="3" name="Date Placeholder 2">
            <a:extLst>
              <a:ext uri="{FF2B5EF4-FFF2-40B4-BE49-F238E27FC236}">
                <a16:creationId xmlns:a16="http://schemas.microsoft.com/office/drawing/2014/main" id="{2E0FA039-8212-4EFA-A42E-10517DA16CDF}"/>
              </a:ext>
            </a:extLst>
          </p:cNvPr>
          <p:cNvSpPr>
            <a:spLocks noGrp="1"/>
          </p:cNvSpPr>
          <p:nvPr>
            <p:ph type="dt" sz="half" idx="10"/>
          </p:nvPr>
        </p:nvSpPr>
        <p:spPr/>
        <p:txBody>
          <a:bodyPr/>
          <a:lstStyle/>
          <a:p>
            <a:r>
              <a:rPr lang="en-US"/>
              <a:t>2/1/20XX</a:t>
            </a:r>
            <a:endParaRPr lang="en-US" dirty="0"/>
          </a:p>
        </p:txBody>
      </p:sp>
      <p:sp>
        <p:nvSpPr>
          <p:cNvPr id="6" name="Content Placeholder 5">
            <a:extLst>
              <a:ext uri="{FF2B5EF4-FFF2-40B4-BE49-F238E27FC236}">
                <a16:creationId xmlns:a16="http://schemas.microsoft.com/office/drawing/2014/main" id="{EC896496-4BA0-472A-993B-7FA4D3681B47}"/>
              </a:ext>
            </a:extLst>
          </p:cNvPr>
          <p:cNvSpPr>
            <a:spLocks noGrp="1"/>
          </p:cNvSpPr>
          <p:nvPr>
            <p:ph sz="half" idx="2"/>
          </p:nvPr>
        </p:nvSpPr>
        <p:spPr>
          <a:xfrm>
            <a:off x="498333" y="0"/>
            <a:ext cx="5288621" cy="7203011"/>
          </a:xfrm>
        </p:spPr>
        <p:txBody>
          <a:bodyPr>
            <a:noAutofit/>
          </a:bodyPr>
          <a:lstStyle/>
          <a:p>
            <a:pPr marL="0" marR="0" indent="0" algn="just">
              <a:lnSpc>
                <a:spcPct val="105000"/>
              </a:lnSpc>
              <a:spcBef>
                <a:spcPts val="0"/>
              </a:spcBef>
              <a:spcAft>
                <a:spcPts val="800"/>
              </a:spcAft>
              <a:buNone/>
            </a:pPr>
            <a:r>
              <a:rPr lang="en-US" sz="4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4400" u="sng" dirty="0">
                <a:effectLst/>
                <a:latin typeface="Times New Roman" panose="02020603050405020304" pitchFamily="18" charset="0"/>
                <a:ea typeface="Times New Roman" panose="02020603050405020304" pitchFamily="18" charset="0"/>
                <a:cs typeface="Times New Roman" panose="02020603050405020304" pitchFamily="18" charset="0"/>
              </a:rPr>
              <a:t>APPLICATIONS</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gn="just">
              <a:lnSpc>
                <a:spcPct val="105000"/>
              </a:lnSpc>
              <a:spcBef>
                <a:spcPts val="0"/>
              </a:spcBef>
              <a:spcAft>
                <a:spcPts val="800"/>
              </a:spcAft>
              <a:buFont typeface="Wingdings" panose="05000000000000000000" pitchFamily="2" charset="2"/>
              <a:buChar char="v"/>
            </a:pPr>
            <a:r>
              <a:rPr lang="en-US" sz="2800" dirty="0">
                <a:effectLst/>
                <a:latin typeface="Calibri" panose="020F0502020204030204" pitchFamily="34" charset="0"/>
                <a:ea typeface="Times New Roman" panose="02020603050405020304" pitchFamily="18" charset="0"/>
                <a:cs typeface="Calibri" panose="020F0502020204030204" pitchFamily="34" charset="0"/>
              </a:rPr>
              <a:t>A well designed and operated software can reduce processing time by great margins.</a:t>
            </a:r>
          </a:p>
          <a:p>
            <a:pPr marL="342900" marR="0" indent="-342900" algn="just">
              <a:lnSpc>
                <a:spcPct val="105000"/>
              </a:lnSpc>
              <a:spcBef>
                <a:spcPts val="0"/>
              </a:spcBef>
              <a:spcAft>
                <a:spcPts val="800"/>
              </a:spcAft>
              <a:buFont typeface="Wingdings" panose="05000000000000000000" pitchFamily="2" charset="2"/>
              <a:buChar char="v"/>
            </a:pPr>
            <a:r>
              <a:rPr lang="en-US" sz="2800" dirty="0">
                <a:effectLst/>
                <a:latin typeface="Calibri" panose="020F0502020204030204" pitchFamily="34" charset="0"/>
                <a:ea typeface="Times New Roman" panose="02020603050405020304" pitchFamily="18" charset="0"/>
                <a:cs typeface="Calibri" panose="020F0502020204030204" pitchFamily="34" charset="0"/>
              </a:rPr>
              <a:t>Easy to keep record of travel and passengers for business and analytical purposes.</a:t>
            </a:r>
          </a:p>
          <a:p>
            <a:pPr marL="342900" marR="0" indent="-342900" algn="just">
              <a:lnSpc>
                <a:spcPct val="105000"/>
              </a:lnSpc>
              <a:spcBef>
                <a:spcPts val="0"/>
              </a:spcBef>
              <a:spcAft>
                <a:spcPts val="800"/>
              </a:spcAft>
              <a:buFont typeface="Wingdings" panose="05000000000000000000" pitchFamily="2" charset="2"/>
              <a:buChar char="v"/>
            </a:pPr>
            <a:r>
              <a:rPr lang="en-US" sz="2800" dirty="0">
                <a:effectLst/>
                <a:latin typeface="Calibri" panose="020F0502020204030204" pitchFamily="34" charset="0"/>
                <a:ea typeface="Times New Roman" panose="02020603050405020304" pitchFamily="18" charset="0"/>
                <a:cs typeface="Calibri" panose="020F0502020204030204" pitchFamily="34" charset="0"/>
              </a:rPr>
              <a:t>No tension of Long Queues and it provides a Hassle Free user </a:t>
            </a:r>
            <a:r>
              <a:rPr lang="en-US" sz="2800" dirty="0">
                <a:latin typeface="Calibri" panose="020F0502020204030204" pitchFamily="34" charset="0"/>
                <a:ea typeface="Times New Roman" panose="02020603050405020304" pitchFamily="18" charset="0"/>
                <a:cs typeface="Calibri" panose="020F0502020204030204" pitchFamily="34" charset="0"/>
              </a:rPr>
              <a:t>experience.</a:t>
            </a:r>
          </a:p>
          <a:p>
            <a:pPr marL="342900" marR="0" indent="-342900" algn="just">
              <a:lnSpc>
                <a:spcPct val="105000"/>
              </a:lnSpc>
              <a:spcBef>
                <a:spcPts val="0"/>
              </a:spcBef>
              <a:spcAft>
                <a:spcPts val="800"/>
              </a:spcAft>
              <a:buFont typeface="Wingdings" panose="05000000000000000000" pitchFamily="2" charset="2"/>
              <a:buChar char="v"/>
            </a:pPr>
            <a:r>
              <a:rPr lang="en-US" sz="2800" dirty="0">
                <a:effectLst/>
                <a:latin typeface="Calibri" panose="020F0502020204030204" pitchFamily="34" charset="0"/>
                <a:ea typeface="Times New Roman" panose="02020603050405020304" pitchFamily="18" charset="0"/>
                <a:cs typeface="Calibri" panose="020F0502020204030204" pitchFamily="34" charset="0"/>
              </a:rPr>
              <a:t>Ticket generated digitally is Environment Friendly </a:t>
            </a:r>
            <a:r>
              <a:rPr lang="en-US" sz="2800" dirty="0">
                <a:solidFill>
                  <a:schemeClr val="tx2">
                    <a:alpha val="70000"/>
                  </a:schemeClr>
                </a:solidFill>
                <a:effectLst/>
                <a:latin typeface="Calibri" panose="020F0502020204030204" pitchFamily="34" charset="0"/>
                <a:ea typeface="Times New Roman" panose="02020603050405020304" pitchFamily="18" charset="0"/>
                <a:cs typeface="Calibri" panose="020F0502020204030204" pitchFamily="34" charset="0"/>
              </a:rPr>
              <a:t>as there is no wastage of Paper.</a:t>
            </a:r>
          </a:p>
          <a:p>
            <a:pPr marR="0" algn="just">
              <a:lnSpc>
                <a:spcPct val="105000"/>
              </a:lnSpc>
              <a:spcBef>
                <a:spcPts val="0"/>
              </a:spcBef>
              <a:spcAft>
                <a:spcPts val="800"/>
              </a:spcAft>
            </a:pPr>
            <a:endParaRPr lang="en-US" sz="2400" dirty="0">
              <a:latin typeface="Calibri" panose="020F0502020204030204" pitchFamily="34" charset="0"/>
              <a:ea typeface="Times New Roman" panose="02020603050405020304" pitchFamily="18" charset="0"/>
              <a:cs typeface="Calibri" panose="020F0502020204030204" pitchFamily="34" charset="0"/>
            </a:endParaRPr>
          </a:p>
          <a:p>
            <a:pPr marL="342900" marR="0" indent="-342900" algn="just">
              <a:lnSpc>
                <a:spcPct val="105000"/>
              </a:lnSpc>
              <a:spcBef>
                <a:spcPts val="0"/>
              </a:spcBef>
              <a:spcAft>
                <a:spcPts val="800"/>
              </a:spcAft>
              <a:buFont typeface="Wingdings" panose="05000000000000000000" pitchFamily="2" charset="2"/>
              <a:buChar char="v"/>
            </a:pP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B1ACB9B2-2869-4919-8264-DE5ADE141168}"/>
              </a:ext>
            </a:extLst>
          </p:cNvPr>
          <p:cNvSpPr>
            <a:spLocks noGrp="1"/>
          </p:cNvSpPr>
          <p:nvPr>
            <p:ph type="sldNum" sz="quarter" idx="12"/>
          </p:nvPr>
        </p:nvSpPr>
        <p:spPr/>
        <p:txBody>
          <a:bodyPr/>
          <a:lstStyle/>
          <a:p>
            <a:fld id="{07CE569E-9B7C-4CB9-AB80-C0841F922CFF}" type="slidenum">
              <a:rPr lang="en-US" smtClean="0"/>
              <a:pPr/>
              <a:t>17</a:t>
            </a:fld>
            <a:endParaRPr lang="en-US" dirty="0"/>
          </a:p>
        </p:txBody>
      </p:sp>
      <p:sp>
        <p:nvSpPr>
          <p:cNvPr id="9" name="TextBox 8">
            <a:extLst>
              <a:ext uri="{FF2B5EF4-FFF2-40B4-BE49-F238E27FC236}">
                <a16:creationId xmlns:a16="http://schemas.microsoft.com/office/drawing/2014/main" id="{8F97E5F9-F314-40D2-9B58-2386C4F3A250}"/>
              </a:ext>
            </a:extLst>
          </p:cNvPr>
          <p:cNvSpPr txBox="1"/>
          <p:nvPr/>
        </p:nvSpPr>
        <p:spPr>
          <a:xfrm>
            <a:off x="6241775" y="3070046"/>
            <a:ext cx="5805048" cy="2891176"/>
          </a:xfrm>
          <a:prstGeom prst="rect">
            <a:avLst/>
          </a:prstGeom>
          <a:noFill/>
        </p:spPr>
        <p:txBody>
          <a:bodyPr wrap="square" rtlCol="0">
            <a:spAutoFit/>
          </a:bodyPr>
          <a:lstStyle/>
          <a:p>
            <a:pPr marL="342900" marR="0" indent="-342900" algn="just">
              <a:lnSpc>
                <a:spcPct val="105000"/>
              </a:lnSpc>
              <a:spcBef>
                <a:spcPts val="0"/>
              </a:spcBef>
              <a:spcAft>
                <a:spcPts val="800"/>
              </a:spcAft>
              <a:buFont typeface="Wingdings" panose="05000000000000000000" pitchFamily="2" charset="2"/>
              <a:buChar char="v"/>
            </a:pPr>
            <a:r>
              <a:rPr lang="en-US" sz="2800" dirty="0">
                <a:latin typeface="Calibri" panose="020F0502020204030204" pitchFamily="34" charset="0"/>
                <a:ea typeface="Times New Roman" panose="02020603050405020304" pitchFamily="18" charset="0"/>
                <a:cs typeface="Times New Roman" panose="02020603050405020304" pitchFamily="18" charset="0"/>
              </a:rPr>
              <a:t>The ticket is </a:t>
            </a:r>
            <a:r>
              <a:rPr lang="en-US" sz="2800" dirty="0">
                <a:effectLst/>
                <a:latin typeface="Calibri" panose="020F0502020204030204" pitchFamily="34" charset="0"/>
                <a:ea typeface="Times New Roman" panose="02020603050405020304" pitchFamily="18" charset="0"/>
                <a:cs typeface="Times New Roman" panose="02020603050405020304" pitchFamily="18" charset="0"/>
              </a:rPr>
              <a:t>Portable and safe to carry which reduces the chances of theft.</a:t>
            </a:r>
          </a:p>
          <a:p>
            <a:pPr marL="342900" marR="0" indent="-342900" algn="just">
              <a:lnSpc>
                <a:spcPct val="105000"/>
              </a:lnSpc>
              <a:spcBef>
                <a:spcPts val="0"/>
              </a:spcBef>
              <a:spcAft>
                <a:spcPts val="800"/>
              </a:spcAft>
              <a:buFont typeface="Wingdings" panose="05000000000000000000" pitchFamily="2" charset="2"/>
              <a:buChar char="v"/>
            </a:pPr>
            <a:r>
              <a:rPr lang="en-US" sz="2800" dirty="0">
                <a:latin typeface="Calibri" panose="020F0502020204030204" pitchFamily="34" charset="0"/>
                <a:ea typeface="Times New Roman" panose="02020603050405020304" pitchFamily="18" charset="0"/>
                <a:cs typeface="Times New Roman" panose="02020603050405020304" pitchFamily="18" charset="0"/>
              </a:rPr>
              <a:t>Software can be slightly modified to create airline, bus and even movie ticketing platforms.</a:t>
            </a:r>
          </a:p>
        </p:txBody>
      </p:sp>
    </p:spTree>
    <p:extLst>
      <p:ext uri="{BB962C8B-B14F-4D97-AF65-F5344CB8AC3E}">
        <p14:creationId xmlns:p14="http://schemas.microsoft.com/office/powerpoint/2010/main" val="100251410"/>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124D3B-1715-4E5A-BB52-98DE8D5595ED}"/>
              </a:ext>
            </a:extLst>
          </p:cNvPr>
          <p:cNvSpPr>
            <a:spLocks noGrp="1"/>
          </p:cNvSpPr>
          <p:nvPr>
            <p:ph type="title"/>
          </p:nvPr>
        </p:nvSpPr>
        <p:spPr>
          <a:xfrm>
            <a:off x="5817704" y="1298713"/>
            <a:ext cx="5950226" cy="3843130"/>
          </a:xfrm>
        </p:spPr>
        <p:txBody>
          <a:bodyPr>
            <a:noAutofit/>
          </a:bodyPr>
          <a:lstStyle/>
          <a:p>
            <a:r>
              <a:rPr lang="en-US" sz="13000" b="1" i="1" dirty="0"/>
              <a:t>Thank</a:t>
            </a:r>
            <a:r>
              <a:rPr lang="en-US" sz="12000" b="1" i="1" dirty="0"/>
              <a:t>   </a:t>
            </a:r>
            <a:br>
              <a:rPr lang="en-US" sz="12000" b="1" i="1" dirty="0"/>
            </a:br>
            <a:r>
              <a:rPr lang="en-US" sz="12000" b="1" i="1" dirty="0"/>
              <a:t>     </a:t>
            </a:r>
            <a:r>
              <a:rPr lang="en-US" sz="13000" b="1" i="1" dirty="0"/>
              <a:t>You</a:t>
            </a:r>
          </a:p>
        </p:txBody>
      </p:sp>
      <p:sp>
        <p:nvSpPr>
          <p:cNvPr id="4" name="Slide Number Placeholder 3">
            <a:extLst>
              <a:ext uri="{FF2B5EF4-FFF2-40B4-BE49-F238E27FC236}">
                <a16:creationId xmlns:a16="http://schemas.microsoft.com/office/drawing/2014/main" id="{3326AE42-5A86-4D0E-B9C7-17DFAE86EB44}"/>
              </a:ext>
            </a:extLst>
          </p:cNvPr>
          <p:cNvSpPr>
            <a:spLocks noGrp="1"/>
          </p:cNvSpPr>
          <p:nvPr>
            <p:ph type="sldNum" sz="quarter" idx="12"/>
          </p:nvPr>
        </p:nvSpPr>
        <p:spPr/>
        <p:txBody>
          <a:bodyPr/>
          <a:lstStyle/>
          <a:p>
            <a:fld id="{07CE569E-9B7C-4CB9-AB80-C0841F922CFF}" type="slidenum">
              <a:rPr lang="en-US" smtClean="0"/>
              <a:pPr/>
              <a:t>18</a:t>
            </a:fld>
            <a:endParaRPr lang="en-US" dirty="0"/>
          </a:p>
        </p:txBody>
      </p:sp>
      <p:sp>
        <p:nvSpPr>
          <p:cNvPr id="11" name="Freeform: Shape 10">
            <a:extLst>
              <a:ext uri="{FF2B5EF4-FFF2-40B4-BE49-F238E27FC236}">
                <a16:creationId xmlns:a16="http://schemas.microsoft.com/office/drawing/2014/main" id="{BE4F2156-6613-4004-9B59-5568A455A244}"/>
              </a:ext>
              <a:ext uri="{C183D7F6-B498-43B3-948B-1728B52AA6E4}">
                <adec:decorative xmlns:adec="http://schemas.microsoft.com/office/drawing/2017/decorative" val="1"/>
              </a:ext>
            </a:extLst>
          </p:cNvPr>
          <p:cNvSpPr/>
          <p:nvPr/>
        </p:nvSpPr>
        <p:spPr>
          <a:xfrm rot="5400000" flipH="1">
            <a:off x="-38855" y="500393"/>
            <a:ext cx="6487519" cy="7010773"/>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3" name="Picture Placeholder 12">
            <a:extLst>
              <a:ext uri="{FF2B5EF4-FFF2-40B4-BE49-F238E27FC236}">
                <a16:creationId xmlns:a16="http://schemas.microsoft.com/office/drawing/2014/main" id="{2D17B317-FB79-4C5E-8556-7DD94EE7B6CD}"/>
              </a:ext>
            </a:extLst>
          </p:cNvPr>
          <p:cNvPicPr>
            <a:picLocks noGrp="1" noChangeAspect="1"/>
          </p:cNvPicPr>
          <p:nvPr>
            <p:ph type="pic" sz="quarter" idx="13"/>
          </p:nvPr>
        </p:nvPicPr>
        <p:blipFill rotWithShape="1">
          <a:blip r:embed="rId2"/>
          <a:srcRect l="22726" r="2952"/>
          <a:stretch/>
        </p:blipFill>
        <p:spPr>
          <a:xfrm>
            <a:off x="1" y="762021"/>
            <a:ext cx="6277970" cy="6095979"/>
          </a:xfrm>
        </p:spPr>
      </p:pic>
    </p:spTree>
    <p:extLst>
      <p:ext uri="{BB962C8B-B14F-4D97-AF65-F5344CB8AC3E}">
        <p14:creationId xmlns:p14="http://schemas.microsoft.com/office/powerpoint/2010/main" val="3462165073"/>
      </p:ext>
    </p:extLst>
  </p:cSld>
  <p:clrMapOvr>
    <a:masterClrMapping/>
  </p:clrMapOvr>
  <mc:AlternateContent xmlns:mc="http://schemas.openxmlformats.org/markup-compatibility/2006" xmlns:p14="http://schemas.microsoft.com/office/powerpoint/2010/main">
    <mc:Choice Requires="p14">
      <p:transition spd="slow" p14:dur="225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745D60-F862-41F6-9EF8-EA972E722C87}"/>
              </a:ext>
            </a:extLst>
          </p:cNvPr>
          <p:cNvSpPr>
            <a:spLocks noGrp="1"/>
          </p:cNvSpPr>
          <p:nvPr>
            <p:ph type="sldNum" sz="quarter" idx="12"/>
          </p:nvPr>
        </p:nvSpPr>
        <p:spPr>
          <a:xfrm>
            <a:off x="11127544" y="6356350"/>
            <a:ext cx="302455" cy="365125"/>
          </a:xfrm>
        </p:spPr>
        <p:txBody>
          <a:bodyPr/>
          <a:lstStyle/>
          <a:p>
            <a:fld id="{07CE569E-9B7C-4CB9-AB80-C0841F922CFF}" type="slidenum">
              <a:rPr lang="en-US" smtClean="0"/>
              <a:pPr/>
              <a:t>2</a:t>
            </a:fld>
            <a:endParaRPr lang="en-US" dirty="0"/>
          </a:p>
        </p:txBody>
      </p:sp>
      <p:sp>
        <p:nvSpPr>
          <p:cNvPr id="6" name="Title 5">
            <a:extLst>
              <a:ext uri="{FF2B5EF4-FFF2-40B4-BE49-F238E27FC236}">
                <a16:creationId xmlns:a16="http://schemas.microsoft.com/office/drawing/2014/main" id="{ABF2EF1B-CCB2-40E8-AB44-5AFEA615DF09}"/>
              </a:ext>
            </a:extLst>
          </p:cNvPr>
          <p:cNvSpPr>
            <a:spLocks noGrp="1"/>
          </p:cNvSpPr>
          <p:nvPr>
            <p:ph type="title"/>
          </p:nvPr>
        </p:nvSpPr>
        <p:spPr>
          <a:xfrm>
            <a:off x="5923723" y="185530"/>
            <a:ext cx="3756075" cy="967409"/>
          </a:xfrm>
        </p:spPr>
        <p:txBody>
          <a:bodyPr>
            <a:normAutofit/>
          </a:bodyPr>
          <a:lstStyle/>
          <a:p>
            <a:r>
              <a:rPr lang="en-US" sz="5400" dirty="0">
                <a:solidFill>
                  <a:srgbClr val="D5FFFF"/>
                </a:solidFill>
              </a:rPr>
              <a:t>Made By :-</a:t>
            </a:r>
          </a:p>
        </p:txBody>
      </p:sp>
      <p:sp>
        <p:nvSpPr>
          <p:cNvPr id="5" name="Content Placeholder 4">
            <a:extLst>
              <a:ext uri="{FF2B5EF4-FFF2-40B4-BE49-F238E27FC236}">
                <a16:creationId xmlns:a16="http://schemas.microsoft.com/office/drawing/2014/main" id="{2585A4C3-EB2E-41D1-8420-7251814A8D8B}"/>
              </a:ext>
            </a:extLst>
          </p:cNvPr>
          <p:cNvSpPr>
            <a:spLocks noGrp="1"/>
          </p:cNvSpPr>
          <p:nvPr>
            <p:ph idx="1"/>
          </p:nvPr>
        </p:nvSpPr>
        <p:spPr>
          <a:xfrm>
            <a:off x="4651513" y="1152939"/>
            <a:ext cx="7407965" cy="7164353"/>
          </a:xfrm>
        </p:spPr>
        <p:txBody>
          <a:bodyPr/>
          <a:lstStyle/>
          <a:p>
            <a:pPr marL="0" algn="ctr">
              <a:lnSpc>
                <a:spcPct val="105000"/>
              </a:lnSpc>
              <a:spcBef>
                <a:spcPts val="0"/>
              </a:spcBef>
            </a:pPr>
            <a:r>
              <a:rPr lang="en-IN" dirty="0">
                <a:solidFill>
                  <a:schemeClr val="tx2"/>
                </a:solidFill>
                <a:effectLst/>
                <a:latin typeface="Times New Roman" panose="02020603050405020304" pitchFamily="18" charset="0"/>
                <a:ea typeface="Calibri" panose="020F0502020204030204" pitchFamily="34" charset="0"/>
              </a:rPr>
              <a:t>       </a:t>
            </a:r>
            <a:r>
              <a:rPr lang="en-IN" b="1" dirty="0">
                <a:solidFill>
                  <a:schemeClr val="tx2"/>
                </a:solidFill>
                <a:effectLst/>
                <a:latin typeface="Times New Roman" panose="02020603050405020304" pitchFamily="18" charset="0"/>
                <a:ea typeface="Calibri" panose="020F0502020204030204" pitchFamily="34" charset="0"/>
              </a:rPr>
              <a:t>MUSTHAFFA SHAIK  1BI20CS112</a:t>
            </a:r>
            <a:endParaRPr lang="en-IN" sz="900" b="1" dirty="0">
              <a:solidFill>
                <a:schemeClr val="tx2"/>
              </a:solidFill>
              <a:effectLst/>
              <a:latin typeface="Times New Roman" panose="02020603050405020304" pitchFamily="18" charset="0"/>
              <a:ea typeface="Calibri" panose="020F0502020204030204" pitchFamily="34" charset="0"/>
            </a:endParaRPr>
          </a:p>
          <a:p>
            <a:pPr marL="0" algn="ctr">
              <a:lnSpc>
                <a:spcPct val="105000"/>
              </a:lnSpc>
              <a:spcBef>
                <a:spcPts val="0"/>
              </a:spcBef>
            </a:pPr>
            <a:endParaRPr lang="en-IN" sz="900" b="1" dirty="0">
              <a:solidFill>
                <a:schemeClr val="tx2"/>
              </a:solidFill>
              <a:effectLst/>
              <a:latin typeface="Times New Roman" panose="02020603050405020304" pitchFamily="18" charset="0"/>
              <a:ea typeface="Calibri" panose="020F0502020204030204" pitchFamily="34" charset="0"/>
            </a:endParaRPr>
          </a:p>
          <a:p>
            <a:pPr marL="0" marR="0" algn="ctr">
              <a:lnSpc>
                <a:spcPct val="105000"/>
              </a:lnSpc>
              <a:spcBef>
                <a:spcPts val="0"/>
              </a:spcBef>
              <a:spcAft>
                <a:spcPts val="0"/>
              </a:spcAft>
            </a:pPr>
            <a:r>
              <a:rPr lang="en-IN" b="1" dirty="0">
                <a:solidFill>
                  <a:schemeClr val="tx2"/>
                </a:solidFill>
                <a:effectLst/>
                <a:latin typeface="Times New Roman" panose="02020603050405020304" pitchFamily="18" charset="0"/>
                <a:ea typeface="Calibri" panose="020F0502020204030204" pitchFamily="34" charset="0"/>
              </a:rPr>
              <a:t>         </a:t>
            </a:r>
            <a:endParaRPr lang="en-US" b="1" dirty="0">
              <a:solidFill>
                <a:schemeClr val="tx2"/>
              </a:solidFill>
            </a:endParaRPr>
          </a:p>
        </p:txBody>
      </p:sp>
      <p:sp>
        <p:nvSpPr>
          <p:cNvPr id="11" name="Freeform: Shape 10">
            <a:extLst>
              <a:ext uri="{FF2B5EF4-FFF2-40B4-BE49-F238E27FC236}">
                <a16:creationId xmlns:a16="http://schemas.microsoft.com/office/drawing/2014/main" id="{886CC949-024C-450A-92AD-EF1695756AA7}"/>
              </a:ext>
              <a:ext uri="{C183D7F6-B498-43B3-948B-1728B52AA6E4}">
                <adec:decorative xmlns:adec="http://schemas.microsoft.com/office/drawing/2017/decorative" val="1"/>
              </a:ext>
            </a:extLst>
          </p:cNvPr>
          <p:cNvSpPr/>
          <p:nvPr/>
        </p:nvSpPr>
        <p:spPr>
          <a:xfrm>
            <a:off x="1" y="0"/>
            <a:ext cx="5303540" cy="635635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pic>
        <p:nvPicPr>
          <p:cNvPr id="8" name="Picture Placeholder 7">
            <a:extLst>
              <a:ext uri="{FF2B5EF4-FFF2-40B4-BE49-F238E27FC236}">
                <a16:creationId xmlns:a16="http://schemas.microsoft.com/office/drawing/2014/main" id="{9288FB52-0E1F-47FF-86C4-0981B6916BF7}"/>
              </a:ext>
            </a:extLst>
          </p:cNvPr>
          <p:cNvPicPr>
            <a:picLocks noGrp="1" noChangeAspect="1"/>
          </p:cNvPicPr>
          <p:nvPr>
            <p:ph type="pic" sz="quarter" idx="13"/>
          </p:nvPr>
        </p:nvPicPr>
        <p:blipFill rotWithShape="1">
          <a:blip r:embed="rId2"/>
          <a:srcRect l="29678" t="5027" r="17174"/>
          <a:stretch/>
        </p:blipFill>
        <p:spPr>
          <a:xfrm>
            <a:off x="-1" y="0"/>
            <a:ext cx="5445457" cy="6096000"/>
          </a:xfrm>
        </p:spPr>
      </p:pic>
    </p:spTree>
    <p:extLst>
      <p:ext uri="{BB962C8B-B14F-4D97-AF65-F5344CB8AC3E}">
        <p14:creationId xmlns:p14="http://schemas.microsoft.com/office/powerpoint/2010/main" val="1306658924"/>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A76E37-1467-4F0D-927C-AEC0E2846867}"/>
              </a:ext>
            </a:extLst>
          </p:cNvPr>
          <p:cNvSpPr>
            <a:spLocks noGrp="1"/>
          </p:cNvSpPr>
          <p:nvPr>
            <p:ph type="title"/>
          </p:nvPr>
        </p:nvSpPr>
        <p:spPr>
          <a:xfrm>
            <a:off x="1831599" y="316652"/>
            <a:ext cx="3904261" cy="1524000"/>
          </a:xfrm>
        </p:spPr>
        <p:txBody>
          <a:bodyPr>
            <a:normAutofit/>
          </a:bodyPr>
          <a:lstStyle/>
          <a:p>
            <a:r>
              <a:rPr lang="en-US" sz="4800" dirty="0"/>
              <a:t>Introduction</a:t>
            </a:r>
          </a:p>
        </p:txBody>
      </p:sp>
      <p:pic>
        <p:nvPicPr>
          <p:cNvPr id="11" name="Picture Placeholder 10" descr="A picture containing food, different, several, variety">
            <a:extLst>
              <a:ext uri="{FF2B5EF4-FFF2-40B4-BE49-F238E27FC236}">
                <a16:creationId xmlns:a16="http://schemas.microsoft.com/office/drawing/2014/main" id="{AF040032-2C50-4A91-A8A9-750A9E1CA99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 y="348939"/>
            <a:ext cx="1588691" cy="5824901"/>
          </a:xfrm>
        </p:spPr>
      </p:pic>
      <p:pic>
        <p:nvPicPr>
          <p:cNvPr id="15" name="Picture Placeholder 14" descr="A plate of food and a cup of coffee on a table">
            <a:extLst>
              <a:ext uri="{FF2B5EF4-FFF2-40B4-BE49-F238E27FC236}">
                <a16:creationId xmlns:a16="http://schemas.microsoft.com/office/drawing/2014/main" id="{DDD35196-C0A0-4FF6-885D-696DD859D7A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a:stretch/>
        </p:blipFill>
        <p:spPr>
          <a:xfrm>
            <a:off x="7961955" y="3048002"/>
            <a:ext cx="4230047" cy="3809998"/>
          </a:xfrm>
        </p:spPr>
      </p:pic>
      <p:sp>
        <p:nvSpPr>
          <p:cNvPr id="4" name="Slide Number Placeholder 3">
            <a:extLst>
              <a:ext uri="{FF2B5EF4-FFF2-40B4-BE49-F238E27FC236}">
                <a16:creationId xmlns:a16="http://schemas.microsoft.com/office/drawing/2014/main" id="{2954CFD6-7409-4287-B008-E6E9200ED0D6}"/>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3</a:t>
            </a:fld>
            <a:endParaRPr lang="en-US" dirty="0"/>
          </a:p>
        </p:txBody>
      </p:sp>
      <p:sp>
        <p:nvSpPr>
          <p:cNvPr id="19" name="Freeform: Shape 18">
            <a:extLst>
              <a:ext uri="{FF2B5EF4-FFF2-40B4-BE49-F238E27FC236}">
                <a16:creationId xmlns:a16="http://schemas.microsoft.com/office/drawing/2014/main" id="{4A837396-9198-4DFD-BAAD-EF9260C9600B}"/>
              </a:ext>
              <a:ext uri="{C183D7F6-B498-43B3-948B-1728B52AA6E4}">
                <adec:decorative xmlns:adec="http://schemas.microsoft.com/office/drawing/2017/decorative" val="1"/>
              </a:ext>
            </a:extLst>
          </p:cNvPr>
          <p:cNvSpPr/>
          <p:nvPr/>
        </p:nvSpPr>
        <p:spPr>
          <a:xfrm rot="14885154" flipH="1">
            <a:off x="7378331" y="-2102031"/>
            <a:ext cx="3882325" cy="564003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13" name="Picture Placeholder 12">
            <a:extLst>
              <a:ext uri="{FF2B5EF4-FFF2-40B4-BE49-F238E27FC236}">
                <a16:creationId xmlns:a16="http://schemas.microsoft.com/office/drawing/2014/main" id="{730189FF-93BC-4663-B776-E572DC6C0E4E}"/>
              </a:ext>
            </a:extLst>
          </p:cNvPr>
          <p:cNvPicPr>
            <a:picLocks noGrp="1" noChangeAspect="1"/>
          </p:cNvPicPr>
          <p:nvPr>
            <p:ph type="pic" sz="quarter" idx="14"/>
          </p:nvPr>
        </p:nvPicPr>
        <p:blipFill>
          <a:blip r:embed="rId4"/>
          <a:srcRect/>
          <a:stretch/>
        </p:blipFill>
        <p:spPr>
          <a:xfrm>
            <a:off x="6316394" y="-59464"/>
            <a:ext cx="5875605" cy="2507242"/>
          </a:xfrm>
          <a:effectLst>
            <a:outerShdw blurRad="50800" dist="38100" dir="5400000" algn="t" rotWithShape="0">
              <a:prstClr val="black">
                <a:alpha val="40000"/>
              </a:prstClr>
            </a:outerShdw>
          </a:effectLst>
        </p:spPr>
      </p:pic>
      <p:sp>
        <p:nvSpPr>
          <p:cNvPr id="6" name="Content Placeholder 5">
            <a:extLst>
              <a:ext uri="{FF2B5EF4-FFF2-40B4-BE49-F238E27FC236}">
                <a16:creationId xmlns:a16="http://schemas.microsoft.com/office/drawing/2014/main" id="{E43DD79B-0698-4E19-B7CA-FAB8A8A282C9}"/>
              </a:ext>
            </a:extLst>
          </p:cNvPr>
          <p:cNvSpPr>
            <a:spLocks noGrp="1"/>
          </p:cNvSpPr>
          <p:nvPr>
            <p:ph idx="1"/>
          </p:nvPr>
        </p:nvSpPr>
        <p:spPr>
          <a:xfrm>
            <a:off x="1636361" y="1448972"/>
            <a:ext cx="6325594" cy="5409027"/>
          </a:xfrm>
        </p:spPr>
        <p:txBody>
          <a:bodyPr>
            <a:normAutofit fontScale="25000" lnSpcReduction="20000"/>
          </a:bodyPr>
          <a:lstStyle/>
          <a:p>
            <a:pPr marL="0" marR="0" algn="just">
              <a:lnSpc>
                <a:spcPct val="105000"/>
              </a:lnSpc>
              <a:spcBef>
                <a:spcPts val="0"/>
              </a:spcBef>
              <a:spcAft>
                <a:spcPts val="800"/>
              </a:spcAft>
            </a:pPr>
            <a:r>
              <a:rPr lang="en-US" sz="8800" dirty="0">
                <a:effectLst/>
                <a:latin typeface="Times New Roman" panose="02020603050405020304" pitchFamily="18" charset="0"/>
                <a:ea typeface="Times New Roman" panose="02020603050405020304" pitchFamily="18" charset="0"/>
                <a:cs typeface="Times New Roman" panose="02020603050405020304" pitchFamily="18" charset="0"/>
              </a:rPr>
              <a:t>The current system is paper based. Papers are used in restaurants for displaying the traditional menu cards, writing down the orders of customers, calculation of bills and taxes. The disadvantages of paper-based system are that papers can get easily damaged; they can be lost due to fire or accidents or can get lost in general. Hence, time and money is wasted</a:t>
            </a:r>
            <a:endParaRPr lang="en-US"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lnSpc>
                <a:spcPct val="105000"/>
              </a:lnSpc>
              <a:spcBef>
                <a:spcPts val="0"/>
              </a:spcBef>
              <a:spcAft>
                <a:spcPts val="800"/>
              </a:spcAft>
            </a:pPr>
            <a:r>
              <a:rPr lang="en-US" sz="8800" dirty="0">
                <a:effectLst/>
                <a:latin typeface="Times New Roman" panose="02020603050405020304" pitchFamily="18" charset="0"/>
                <a:ea typeface="Times New Roman" panose="02020603050405020304" pitchFamily="18" charset="0"/>
                <a:cs typeface="Times New Roman" panose="02020603050405020304" pitchFamily="18" charset="0"/>
              </a:rPr>
              <a:t>                  So, we have created a project named “Restaurant and Food Billing System”. This project is a basic program which can be used in restaurants. The main aim is to perform the process of billing and ordering of a “restaurant”.</a:t>
            </a:r>
            <a:endParaRPr lang="en-US" sz="8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just">
              <a:lnSpc>
                <a:spcPct val="105000"/>
              </a:lnSpc>
              <a:spcBef>
                <a:spcPts val="0"/>
              </a:spcBef>
              <a:spcAft>
                <a:spcPts val="800"/>
              </a:spcAft>
            </a:pPr>
            <a:r>
              <a:rPr lang="en-US" sz="8800" dirty="0">
                <a:effectLst/>
                <a:latin typeface="Times New Roman" panose="02020603050405020304" pitchFamily="18" charset="0"/>
                <a:ea typeface="Times New Roman" panose="02020603050405020304" pitchFamily="18" charset="0"/>
                <a:cs typeface="Times New Roman" panose="02020603050405020304" pitchFamily="18" charset="0"/>
              </a:rPr>
              <a:t>This system is designed especially for a restaurant which wants to attend their customers in a very well manner. This system has the capability to display the bill, including the GST and other taxes to the customers.</a:t>
            </a:r>
            <a:endParaRPr lang="en-US" sz="8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pic>
        <p:nvPicPr>
          <p:cNvPr id="2" name="Picture 1">
            <a:extLst>
              <a:ext uri="{FF2B5EF4-FFF2-40B4-BE49-F238E27FC236}">
                <a16:creationId xmlns:a16="http://schemas.microsoft.com/office/drawing/2014/main" id="{61E0F284-0D45-4E0B-9B20-062C67382CCB}"/>
              </a:ext>
            </a:extLst>
          </p:cNvPr>
          <p:cNvPicPr>
            <a:picLocks noChangeAspect="1"/>
          </p:cNvPicPr>
          <p:nvPr/>
        </p:nvPicPr>
        <p:blipFill>
          <a:blip r:embed="rId5"/>
          <a:stretch>
            <a:fillRect/>
          </a:stretch>
        </p:blipFill>
        <p:spPr>
          <a:xfrm>
            <a:off x="-20162" y="-12193"/>
            <a:ext cx="12212161" cy="6870192"/>
          </a:xfrm>
          <a:prstGeom prst="rect">
            <a:avLst/>
          </a:prstGeom>
        </p:spPr>
      </p:pic>
    </p:spTree>
    <p:extLst>
      <p:ext uri="{BB962C8B-B14F-4D97-AF65-F5344CB8AC3E}">
        <p14:creationId xmlns:p14="http://schemas.microsoft.com/office/powerpoint/2010/main" val="4209107499"/>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pattFill prst="pct80">
          <a:fgClr>
            <a:schemeClr val="bg2"/>
          </a:fgClr>
          <a:bgClr>
            <a:schemeClr val="bg1"/>
          </a:bgClr>
        </a:patt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B544876-723D-4D03-A88B-95451971C24C}"/>
              </a:ext>
            </a:extLst>
          </p:cNvPr>
          <p:cNvSpPr>
            <a:spLocks noGrp="1"/>
          </p:cNvSpPr>
          <p:nvPr>
            <p:ph type="ctrTitle"/>
          </p:nvPr>
        </p:nvSpPr>
        <p:spPr>
          <a:xfrm>
            <a:off x="2146852" y="-389196"/>
            <a:ext cx="7235687" cy="3623786"/>
          </a:xfrm>
        </p:spPr>
        <p:txBody>
          <a:bodyPr>
            <a:noAutofit/>
          </a:bodyPr>
          <a:lstStyle/>
          <a:p>
            <a:br>
              <a:rPr lang="en-US" sz="5400" dirty="0"/>
            </a:br>
            <a:r>
              <a:rPr lang="en-US" sz="5400" dirty="0"/>
              <a:t>OBJECTIVES</a:t>
            </a:r>
            <a:br>
              <a:rPr lang="en-US" sz="5400" dirty="0"/>
            </a:br>
            <a:r>
              <a:rPr lang="en-US" sz="2800" dirty="0"/>
              <a:t>• To provide the customers with an easy and simple way of booking train tickets at a comfort of their homes.</a:t>
            </a:r>
            <a:br>
              <a:rPr lang="en-US" sz="2800" dirty="0"/>
            </a:br>
            <a:r>
              <a:rPr lang="en-US" sz="2800" dirty="0"/>
              <a:t>• To reduce the time, energy, and resources that was being consumed while performing </a:t>
            </a:r>
            <a:br>
              <a:rPr lang="en-US" sz="2800" dirty="0"/>
            </a:br>
            <a:r>
              <a:rPr lang="en-US" sz="2800" dirty="0"/>
              <a:t>a counter -based reservation .</a:t>
            </a:r>
            <a:br>
              <a:rPr lang="en-US" sz="2800" dirty="0"/>
            </a:br>
            <a:r>
              <a:rPr lang="en-US" sz="2800" dirty="0"/>
              <a:t> </a:t>
            </a:r>
          </a:p>
        </p:txBody>
      </p:sp>
      <p:sp>
        <p:nvSpPr>
          <p:cNvPr id="35" name="Freeform: Shape 34">
            <a:extLst>
              <a:ext uri="{FF2B5EF4-FFF2-40B4-BE49-F238E27FC236}">
                <a16:creationId xmlns:a16="http://schemas.microsoft.com/office/drawing/2014/main" id="{65382DAA-15DD-4A11-ABC7-27950E2B8905}"/>
              </a:ext>
              <a:ext uri="{C183D7F6-B498-43B3-948B-1728B52AA6E4}">
                <adec:decorative xmlns:adec="http://schemas.microsoft.com/office/drawing/2017/decorative" val="1"/>
              </a:ext>
            </a:extLst>
          </p:cNvPr>
          <p:cNvSpPr/>
          <p:nvPr/>
        </p:nvSpPr>
        <p:spPr>
          <a:xfrm flipH="1" flipV="1">
            <a:off x="0" y="3234590"/>
            <a:ext cx="4819650" cy="3623786"/>
          </a:xfrm>
          <a:custGeom>
            <a:avLst/>
            <a:gdLst>
              <a:gd name="connsiteX0" fmla="*/ 520805 w 4496214"/>
              <a:gd name="connsiteY0" fmla="*/ 0 h 4712444"/>
              <a:gd name="connsiteX1" fmla="*/ 4496214 w 4496214"/>
              <a:gd name="connsiteY1" fmla="*/ 0 h 4712444"/>
              <a:gd name="connsiteX2" fmla="*/ 4496214 w 4496214"/>
              <a:gd name="connsiteY2" fmla="*/ 2870874 h 4712444"/>
              <a:gd name="connsiteX3" fmla="*/ 4327504 w 4496214"/>
              <a:gd name="connsiteY3" fmla="*/ 2986301 h 4712444"/>
              <a:gd name="connsiteX4" fmla="*/ 4128523 w 4496214"/>
              <a:gd name="connsiteY4" fmla="*/ 3121316 h 4712444"/>
              <a:gd name="connsiteX5" fmla="*/ 1946719 w 4496214"/>
              <a:gd name="connsiteY5" fmla="*/ 4514203 h 4712444"/>
              <a:gd name="connsiteX6" fmla="*/ 393090 w 4496214"/>
              <a:gd name="connsiteY6" fmla="*/ 4234003 h 4712444"/>
              <a:gd name="connsiteX7" fmla="*/ 62 w 4496214"/>
              <a:gd name="connsiteY7" fmla="*/ 2727368 h 4712444"/>
              <a:gd name="connsiteX8" fmla="*/ 513680 w 4496214"/>
              <a:gd name="connsiteY8" fmla="*/ 17175 h 4712444"/>
              <a:gd name="connsiteX0" fmla="*/ 4496214 w 4496214"/>
              <a:gd name="connsiteY0" fmla="*/ 0 h 4712444"/>
              <a:gd name="connsiteX1" fmla="*/ 4496214 w 4496214"/>
              <a:gd name="connsiteY1" fmla="*/ 2870874 h 4712444"/>
              <a:gd name="connsiteX2" fmla="*/ 4327504 w 4496214"/>
              <a:gd name="connsiteY2" fmla="*/ 2986301 h 4712444"/>
              <a:gd name="connsiteX3" fmla="*/ 4128523 w 4496214"/>
              <a:gd name="connsiteY3" fmla="*/ 3121316 h 4712444"/>
              <a:gd name="connsiteX4" fmla="*/ 1946719 w 4496214"/>
              <a:gd name="connsiteY4" fmla="*/ 4514203 h 4712444"/>
              <a:gd name="connsiteX5" fmla="*/ 393090 w 4496214"/>
              <a:gd name="connsiteY5" fmla="*/ 4234003 h 4712444"/>
              <a:gd name="connsiteX6" fmla="*/ 62 w 4496214"/>
              <a:gd name="connsiteY6" fmla="*/ 2727368 h 4712444"/>
              <a:gd name="connsiteX7" fmla="*/ 513680 w 4496214"/>
              <a:gd name="connsiteY7" fmla="*/ 17175 h 4712444"/>
              <a:gd name="connsiteX8" fmla="*/ 610729 w 4496214"/>
              <a:gd name="connsiteY8" fmla="*/ 94249 h 4712444"/>
              <a:gd name="connsiteX0" fmla="*/ 4496214 w 4496214"/>
              <a:gd name="connsiteY0" fmla="*/ 2853983 h 4695553"/>
              <a:gd name="connsiteX1" fmla="*/ 4327504 w 4496214"/>
              <a:gd name="connsiteY1" fmla="*/ 2969410 h 4695553"/>
              <a:gd name="connsiteX2" fmla="*/ 4128523 w 4496214"/>
              <a:gd name="connsiteY2" fmla="*/ 3104425 h 4695553"/>
              <a:gd name="connsiteX3" fmla="*/ 1946719 w 4496214"/>
              <a:gd name="connsiteY3" fmla="*/ 4497312 h 4695553"/>
              <a:gd name="connsiteX4" fmla="*/ 393090 w 4496214"/>
              <a:gd name="connsiteY4" fmla="*/ 4217112 h 4695553"/>
              <a:gd name="connsiteX5" fmla="*/ 62 w 4496214"/>
              <a:gd name="connsiteY5" fmla="*/ 2710477 h 4695553"/>
              <a:gd name="connsiteX6" fmla="*/ 513680 w 4496214"/>
              <a:gd name="connsiteY6" fmla="*/ 284 h 4695553"/>
              <a:gd name="connsiteX7" fmla="*/ 610729 w 4496214"/>
              <a:gd name="connsiteY7" fmla="*/ 77358 h 4695553"/>
              <a:gd name="connsiteX0" fmla="*/ 4496214 w 4496214"/>
              <a:gd name="connsiteY0" fmla="*/ 2853699 h 4695269"/>
              <a:gd name="connsiteX1" fmla="*/ 4327504 w 4496214"/>
              <a:gd name="connsiteY1" fmla="*/ 2969126 h 4695269"/>
              <a:gd name="connsiteX2" fmla="*/ 4128523 w 4496214"/>
              <a:gd name="connsiteY2" fmla="*/ 3104141 h 4695269"/>
              <a:gd name="connsiteX3" fmla="*/ 1946719 w 4496214"/>
              <a:gd name="connsiteY3" fmla="*/ 4497028 h 4695269"/>
              <a:gd name="connsiteX4" fmla="*/ 393090 w 4496214"/>
              <a:gd name="connsiteY4" fmla="*/ 4216828 h 4695269"/>
              <a:gd name="connsiteX5" fmla="*/ 62 w 4496214"/>
              <a:gd name="connsiteY5" fmla="*/ 2710193 h 4695269"/>
              <a:gd name="connsiteX6" fmla="*/ 513680 w 4496214"/>
              <a:gd name="connsiteY6" fmla="*/ 0 h 469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6214" h="4695269">
                <a:moveTo>
                  <a:pt x="4496214" y="2853699"/>
                </a:moveTo>
                <a:lnTo>
                  <a:pt x="4327504" y="2969126"/>
                </a:lnTo>
                <a:lnTo>
                  <a:pt x="4128523" y="3104141"/>
                </a:lnTo>
                <a:cubicBezTo>
                  <a:pt x="3416510" y="3596007"/>
                  <a:pt x="2702940" y="4086860"/>
                  <a:pt x="1946719" y="4497028"/>
                </a:cubicBezTo>
                <a:cubicBezTo>
                  <a:pt x="1506382" y="4736123"/>
                  <a:pt x="872113" y="4874226"/>
                  <a:pt x="393090" y="4216828"/>
                </a:cubicBezTo>
                <a:cubicBezTo>
                  <a:pt x="73281" y="3777627"/>
                  <a:pt x="-2478" y="3192354"/>
                  <a:pt x="62" y="2710193"/>
                </a:cubicBezTo>
                <a:cubicBezTo>
                  <a:pt x="5227" y="1733619"/>
                  <a:pt x="200135" y="801687"/>
                  <a:pt x="513680" y="0"/>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7" name="Freeform: Shape 36">
            <a:extLst>
              <a:ext uri="{FF2B5EF4-FFF2-40B4-BE49-F238E27FC236}">
                <a16:creationId xmlns:a16="http://schemas.microsoft.com/office/drawing/2014/main" id="{690DDA71-E11D-4244-961C-4343C23F5B90}"/>
              </a:ext>
              <a:ext uri="{C183D7F6-B498-43B3-948B-1728B52AA6E4}">
                <adec:decorative xmlns:adec="http://schemas.microsoft.com/office/drawing/2017/decorative" val="1"/>
              </a:ext>
            </a:extLst>
          </p:cNvPr>
          <p:cNvSpPr/>
          <p:nvPr/>
        </p:nvSpPr>
        <p:spPr>
          <a:xfrm rot="10800000" flipH="1" flipV="1">
            <a:off x="-2410" y="1"/>
            <a:ext cx="1309557" cy="2982796"/>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15" name="TextBox 14">
            <a:extLst>
              <a:ext uri="{FF2B5EF4-FFF2-40B4-BE49-F238E27FC236}">
                <a16:creationId xmlns:a16="http://schemas.microsoft.com/office/drawing/2014/main" id="{EE973C50-ECFF-4C38-8330-B47B6504D3E3}"/>
              </a:ext>
            </a:extLst>
          </p:cNvPr>
          <p:cNvSpPr txBox="1"/>
          <p:nvPr/>
        </p:nvSpPr>
        <p:spPr>
          <a:xfrm>
            <a:off x="4922550" y="3795741"/>
            <a:ext cx="4819650" cy="2246769"/>
          </a:xfrm>
          <a:prstGeom prst="rect">
            <a:avLst/>
          </a:prstGeom>
          <a:noFill/>
        </p:spPr>
        <p:txBody>
          <a:bodyPr wrap="square">
            <a:spAutoFit/>
          </a:bodyPr>
          <a:lstStyle/>
          <a:p>
            <a:r>
              <a:rPr lang="en-US" sz="2800" b="1" dirty="0"/>
              <a:t>• To generate a ticket that is valid throughout the  journey .</a:t>
            </a:r>
            <a:br>
              <a:rPr lang="en-US" sz="2800" b="1" dirty="0"/>
            </a:br>
            <a:r>
              <a:rPr lang="en-US" sz="2800" b="1" dirty="0"/>
              <a:t>• To provide a convenient solution of billing pattern.</a:t>
            </a:r>
          </a:p>
        </p:txBody>
      </p:sp>
      <p:pic>
        <p:nvPicPr>
          <p:cNvPr id="16" name="Picture Placeholder 15">
            <a:extLst>
              <a:ext uri="{FF2B5EF4-FFF2-40B4-BE49-F238E27FC236}">
                <a16:creationId xmlns:a16="http://schemas.microsoft.com/office/drawing/2014/main" id="{88C40C3A-C149-4A93-A3F7-0A487E9604C4}"/>
              </a:ext>
            </a:extLst>
          </p:cNvPr>
          <p:cNvPicPr>
            <a:picLocks noGrp="1" noChangeAspect="1"/>
          </p:cNvPicPr>
          <p:nvPr>
            <p:ph type="pic" sz="quarter" idx="16"/>
          </p:nvPr>
        </p:nvPicPr>
        <p:blipFill rotWithShape="1">
          <a:blip r:embed="rId2"/>
          <a:srcRect l="5255" t="-12142" r="26051" b="12142"/>
          <a:stretch/>
        </p:blipFill>
        <p:spPr>
          <a:xfrm>
            <a:off x="2" y="3176385"/>
            <a:ext cx="4505738" cy="3681615"/>
          </a:xfrm>
        </p:spPr>
      </p:pic>
      <p:pic>
        <p:nvPicPr>
          <p:cNvPr id="23" name="Picture Placeholder 22">
            <a:extLst>
              <a:ext uri="{FF2B5EF4-FFF2-40B4-BE49-F238E27FC236}">
                <a16:creationId xmlns:a16="http://schemas.microsoft.com/office/drawing/2014/main" id="{6F361437-DE47-4DCC-B54C-E171C277CAB7}"/>
              </a:ext>
            </a:extLst>
          </p:cNvPr>
          <p:cNvPicPr>
            <a:picLocks noGrp="1" noChangeAspect="1"/>
          </p:cNvPicPr>
          <p:nvPr>
            <p:ph type="pic" sz="quarter" idx="15"/>
          </p:nvPr>
        </p:nvPicPr>
        <p:blipFill rotWithShape="1">
          <a:blip r:embed="rId3"/>
          <a:srcRect l="17682" t="3544" r="48448" b="-3544"/>
          <a:stretch/>
        </p:blipFill>
        <p:spPr>
          <a:xfrm>
            <a:off x="9382539" y="0"/>
            <a:ext cx="2809459" cy="6134100"/>
          </a:xfrm>
        </p:spPr>
      </p:pic>
      <p:sp>
        <p:nvSpPr>
          <p:cNvPr id="8" name="Freeform: Shape 7">
            <a:extLst>
              <a:ext uri="{FF2B5EF4-FFF2-40B4-BE49-F238E27FC236}">
                <a16:creationId xmlns:a16="http://schemas.microsoft.com/office/drawing/2014/main" id="{0819F5C2-8D5D-4D4E-BA41-DEE92F2C566C}"/>
              </a:ext>
              <a:ext uri="{C183D7F6-B498-43B3-948B-1728B52AA6E4}">
                <adec:decorative xmlns:adec="http://schemas.microsoft.com/office/drawing/2017/decorative" val="1"/>
              </a:ext>
            </a:extLst>
          </p:cNvPr>
          <p:cNvSpPr/>
          <p:nvPr/>
        </p:nvSpPr>
        <p:spPr>
          <a:xfrm rot="10800000" flipH="1" flipV="1">
            <a:off x="-4819" y="14498"/>
            <a:ext cx="1221611" cy="2397398"/>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
        <p:nvSpPr>
          <p:cNvPr id="9" name="Freeform: Shape 8">
            <a:extLst>
              <a:ext uri="{FF2B5EF4-FFF2-40B4-BE49-F238E27FC236}">
                <a16:creationId xmlns:a16="http://schemas.microsoft.com/office/drawing/2014/main" id="{BB88CA32-4FA9-406D-8C49-E772488FB0DD}"/>
              </a:ext>
              <a:ext uri="{C183D7F6-B498-43B3-948B-1728B52AA6E4}">
                <adec:decorative xmlns:adec="http://schemas.microsoft.com/office/drawing/2017/decorative" val="1"/>
              </a:ext>
            </a:extLst>
          </p:cNvPr>
          <p:cNvSpPr/>
          <p:nvPr/>
        </p:nvSpPr>
        <p:spPr>
          <a:xfrm rot="10800000" flipH="1" flipV="1">
            <a:off x="-95174" y="-11326"/>
            <a:ext cx="1221610" cy="204121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Avenir Next LT Pro Light"/>
            </a:endParaRPr>
          </a:p>
        </p:txBody>
      </p:sp>
    </p:spTree>
    <p:extLst>
      <p:ext uri="{BB962C8B-B14F-4D97-AF65-F5344CB8AC3E}">
        <p14:creationId xmlns:p14="http://schemas.microsoft.com/office/powerpoint/2010/main" val="1255728926"/>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6DAC07-E75A-4734-B2FD-40A29CC0D317}"/>
              </a:ext>
            </a:extLst>
          </p:cNvPr>
          <p:cNvSpPr>
            <a:spLocks noGrp="1"/>
          </p:cNvSpPr>
          <p:nvPr>
            <p:ph type="title"/>
          </p:nvPr>
        </p:nvSpPr>
        <p:spPr>
          <a:xfrm>
            <a:off x="688504" y="1"/>
            <a:ext cx="5407496" cy="4108173"/>
          </a:xfrm>
        </p:spPr>
        <p:txBody>
          <a:bodyPr>
            <a:noAutofit/>
          </a:bodyPr>
          <a:lstStyle/>
          <a:p>
            <a:r>
              <a:rPr lang="en-US" sz="5400" u="sng" dirty="0">
                <a:effectLst/>
                <a:latin typeface="Times New Roman" panose="02020603050405020304" pitchFamily="18" charset="0"/>
                <a:ea typeface="Times New Roman" panose="02020603050405020304" pitchFamily="18" charset="0"/>
              </a:rPr>
              <a:t>WORKING:-</a:t>
            </a:r>
            <a:br>
              <a:rPr lang="en-US" sz="5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As we run the program, initially it displays the introduction of all the teammates and asks the user to enter the password.</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If you type the correct password ,then it moves further to the next part else it will ask the user to try again. The next part </a:t>
            </a:r>
            <a:r>
              <a:rPr lang="en-US" sz="2400" dirty="0">
                <a:latin typeface="Times New Roman" panose="02020603050405020304" pitchFamily="18" charset="0"/>
                <a:ea typeface="Times New Roman" panose="02020603050405020304" pitchFamily="18" charset="0"/>
              </a:rPr>
              <a:t>consists of </a:t>
            </a:r>
            <a:r>
              <a:rPr lang="en-US" sz="2400" dirty="0">
                <a:effectLst/>
                <a:latin typeface="Times New Roman" panose="02020603050405020304" pitchFamily="18" charset="0"/>
                <a:ea typeface="Times New Roman" panose="02020603050405020304" pitchFamily="18" charset="0"/>
              </a:rPr>
              <a:t>three options -:</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1</a:t>
            </a:r>
            <a:r>
              <a:rPr lang="en-US" sz="2400" baseline="30000" dirty="0">
                <a:effectLst/>
                <a:latin typeface="Times New Roman" panose="02020603050405020304" pitchFamily="18" charset="0"/>
                <a:ea typeface="Times New Roman" panose="02020603050405020304" pitchFamily="18" charset="0"/>
              </a:rPr>
              <a:t>st</a:t>
            </a:r>
            <a:r>
              <a:rPr lang="en-US" sz="2400" dirty="0">
                <a:effectLst/>
                <a:latin typeface="Times New Roman" panose="02020603050405020304" pitchFamily="18" charset="0"/>
                <a:ea typeface="Times New Roman" panose="02020603050405020304" pitchFamily="18" charset="0"/>
              </a:rPr>
              <a:t> -new user  2</a:t>
            </a:r>
            <a:r>
              <a:rPr lang="en-US" sz="2400" baseline="30000" dirty="0">
                <a:effectLst/>
                <a:latin typeface="Times New Roman" panose="02020603050405020304" pitchFamily="18" charset="0"/>
                <a:ea typeface="Times New Roman" panose="02020603050405020304" pitchFamily="18" charset="0"/>
              </a:rPr>
              <a:t>nd</a:t>
            </a:r>
            <a:r>
              <a:rPr lang="en-US" sz="2400" dirty="0">
                <a:effectLst/>
                <a:latin typeface="Times New Roman" panose="02020603050405020304" pitchFamily="18" charset="0"/>
                <a:ea typeface="Times New Roman" panose="02020603050405020304" pitchFamily="18" charset="0"/>
              </a:rPr>
              <a:t> -login  3</a:t>
            </a:r>
            <a:r>
              <a:rPr lang="en-US" sz="2400" baseline="30000" dirty="0">
                <a:effectLst/>
                <a:latin typeface="Times New Roman" panose="02020603050405020304" pitchFamily="18" charset="0"/>
                <a:ea typeface="Times New Roman" panose="02020603050405020304" pitchFamily="18" charset="0"/>
              </a:rPr>
              <a:t>rd</a:t>
            </a:r>
            <a:r>
              <a:rPr lang="en-US" sz="2400" baseline="30000"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exit.</a:t>
            </a:r>
            <a:br>
              <a:rPr lang="en-US" sz="2400" dirty="0">
                <a:effectLst/>
                <a:latin typeface="Times New Roman" panose="02020603050405020304" pitchFamily="18" charset="0"/>
                <a:ea typeface="Times New Roman" panose="02020603050405020304" pitchFamily="18" charset="0"/>
              </a:rPr>
            </a:br>
            <a:r>
              <a:rPr lang="en-US" sz="2400" dirty="0">
                <a:latin typeface="Times New Roman" panose="02020603050405020304" pitchFamily="18" charset="0"/>
                <a:ea typeface="Times New Roman" panose="02020603050405020304" pitchFamily="18" charset="0"/>
              </a:rPr>
              <a:t>I</a:t>
            </a:r>
            <a:r>
              <a:rPr lang="en-US" sz="2400" dirty="0">
                <a:effectLst/>
                <a:latin typeface="Times New Roman" panose="02020603050405020304" pitchFamily="18" charset="0"/>
                <a:ea typeface="Times New Roman" panose="02020603050405020304" pitchFamily="18" charset="0"/>
              </a:rPr>
              <a:t>t will ask the user to enter 1 ,2 or 3.</a:t>
            </a:r>
            <a:endParaRPr lang="en-US" dirty="0"/>
          </a:p>
        </p:txBody>
      </p:sp>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r>
              <a:rPr lang="en-US"/>
              <a:t>2/1/20XX</a:t>
            </a:r>
            <a:endParaRPr lang="en-US" dirty="0"/>
          </a:p>
        </p:txBody>
      </p:sp>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5</a:t>
            </a:fld>
            <a:endParaRPr lang="en-US" dirty="0"/>
          </a:p>
        </p:txBody>
      </p:sp>
      <p:sp>
        <p:nvSpPr>
          <p:cNvPr id="8" name="TextBox 7">
            <a:extLst>
              <a:ext uri="{FF2B5EF4-FFF2-40B4-BE49-F238E27FC236}">
                <a16:creationId xmlns:a16="http://schemas.microsoft.com/office/drawing/2014/main" id="{3BD7218E-4D6F-4C7B-8ED3-98D6B68FCA3B}"/>
              </a:ext>
            </a:extLst>
          </p:cNvPr>
          <p:cNvSpPr txBox="1"/>
          <p:nvPr/>
        </p:nvSpPr>
        <p:spPr>
          <a:xfrm>
            <a:off x="5507470" y="3450356"/>
            <a:ext cx="5296518" cy="3416320"/>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If you choose </a:t>
            </a:r>
            <a:r>
              <a:rPr kumimoji="0" lang="en-US" sz="2400" b="0" i="0"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Login ,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it will                             ask for username and </a:t>
            </a:r>
            <a:r>
              <a:rPr lang="en-US" sz="2400" dirty="0">
                <a:solidFill>
                  <a:prstClr val="white"/>
                </a:solidFill>
                <a:latin typeface="Times New Roman" panose="02020603050405020304" pitchFamily="18" charset="0"/>
                <a:ea typeface="Times New Roman" panose="02020603050405020304" pitchFamily="18" charset="0"/>
                <a:cs typeface="+mj-cs"/>
              </a:rPr>
              <a:t>if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no existing user is found, it </a:t>
            </a:r>
            <a:r>
              <a:rPr lang="en-US" sz="2400" dirty="0">
                <a:solidFill>
                  <a:prstClr val="white"/>
                </a:solidFill>
                <a:latin typeface="Times New Roman" panose="02020603050405020304" pitchFamily="18" charset="0"/>
                <a:ea typeface="Times New Roman" panose="02020603050405020304" pitchFamily="18" charset="0"/>
                <a:cs typeface="+mj-cs"/>
              </a:rPr>
              <a:t>displays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username </a:t>
            </a:r>
            <a:r>
              <a:rPr kumimoji="0" lang="en-US" sz="2400" b="0" i="0" u="none" strike="noStrike" kern="1200" cap="none" spc="0" normalizeH="0" baseline="0" noProof="0" dirty="0" err="1">
                <a:ln>
                  <a:noFill/>
                </a:ln>
                <a:solidFill>
                  <a:prstClr val="white"/>
                </a:solidFill>
                <a:effectLst/>
                <a:uLnTx/>
                <a:uFillTx/>
                <a:latin typeface="Times New Roman" panose="02020603050405020304" pitchFamily="18" charset="0"/>
                <a:ea typeface="Times New Roman" panose="02020603050405020304" pitchFamily="18" charset="0"/>
                <a:cs typeface="+mj-cs"/>
              </a:rPr>
              <a:t>notfound</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and returns to the beginning . So now you have to create a new user. To create a new user, Username, DOB, Phone </a:t>
            </a:r>
            <a:r>
              <a:rPr lang="en-US" sz="2400" dirty="0">
                <a:solidFill>
                  <a:prstClr val="white"/>
                </a:solidFill>
                <a:latin typeface="Times New Roman" panose="02020603050405020304" pitchFamily="18" charset="0"/>
                <a:ea typeface="Times New Roman" panose="02020603050405020304" pitchFamily="18" charset="0"/>
                <a:cs typeface="+mj-cs"/>
              </a:rPr>
              <a:t>N</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umber and Password needs to be entered and it will store it in it’s database and make you          </a:t>
            </a:r>
          </a:p>
          <a:p>
            <a:r>
              <a:rPr lang="en-US" sz="2400" noProof="0" dirty="0">
                <a:solidFill>
                  <a:prstClr val="white"/>
                </a:solidFill>
                <a:latin typeface="Times New Roman" panose="02020603050405020304" pitchFamily="18" charset="0"/>
                <a:ea typeface="Times New Roman" panose="02020603050405020304" pitchFamily="18" charset="0"/>
                <a:cs typeface="+mj-cs"/>
              </a:rPr>
              <a:t>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logged in with that account.</a:t>
            </a:r>
            <a:endParaRPr lang="en-US" dirty="0"/>
          </a:p>
        </p:txBody>
      </p:sp>
      <p:pic>
        <p:nvPicPr>
          <p:cNvPr id="13" name="Picture Placeholder 12">
            <a:extLst>
              <a:ext uri="{FF2B5EF4-FFF2-40B4-BE49-F238E27FC236}">
                <a16:creationId xmlns:a16="http://schemas.microsoft.com/office/drawing/2014/main" id="{9D77BC6B-19AB-497E-AEC1-936271F85DFE}"/>
              </a:ext>
            </a:extLst>
          </p:cNvPr>
          <p:cNvPicPr>
            <a:picLocks noGrp="1" noChangeAspect="1"/>
          </p:cNvPicPr>
          <p:nvPr>
            <p:ph type="pic" sz="quarter" idx="14"/>
          </p:nvPr>
        </p:nvPicPr>
        <p:blipFill rotWithShape="1">
          <a:blip r:embed="rId2"/>
          <a:srcRect l="-2907" t="2186" r="-2721" b="15910"/>
          <a:stretch/>
        </p:blipFill>
        <p:spPr>
          <a:xfrm>
            <a:off x="0" y="4108174"/>
            <a:ext cx="6096000" cy="2749826"/>
          </a:xfrm>
        </p:spPr>
      </p:pic>
      <p:pic>
        <p:nvPicPr>
          <p:cNvPr id="19" name="Picture Placeholder 18">
            <a:extLst>
              <a:ext uri="{FF2B5EF4-FFF2-40B4-BE49-F238E27FC236}">
                <a16:creationId xmlns:a16="http://schemas.microsoft.com/office/drawing/2014/main" id="{F2B3FAF9-C3EF-4E8F-B5FE-C1D4008F67BD}"/>
              </a:ext>
            </a:extLst>
          </p:cNvPr>
          <p:cNvPicPr>
            <a:picLocks noGrp="1" noChangeAspect="1"/>
          </p:cNvPicPr>
          <p:nvPr>
            <p:ph type="pic" sz="quarter" idx="13"/>
          </p:nvPr>
        </p:nvPicPr>
        <p:blipFill rotWithShape="1">
          <a:blip r:embed="rId3"/>
          <a:srcRect l="-3476" r="-1695" b="3590"/>
          <a:stretch/>
        </p:blipFill>
        <p:spPr>
          <a:xfrm>
            <a:off x="6611034" y="1"/>
            <a:ext cx="5580966" cy="3960681"/>
          </a:xfrm>
        </p:spPr>
      </p:pic>
    </p:spTree>
    <p:extLst>
      <p:ext uri="{BB962C8B-B14F-4D97-AF65-F5344CB8AC3E}">
        <p14:creationId xmlns:p14="http://schemas.microsoft.com/office/powerpoint/2010/main" val="2847659137"/>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6DAC07-E75A-4734-B2FD-40A29CC0D317}"/>
              </a:ext>
            </a:extLst>
          </p:cNvPr>
          <p:cNvSpPr>
            <a:spLocks noGrp="1"/>
          </p:cNvSpPr>
          <p:nvPr>
            <p:ph type="title"/>
          </p:nvPr>
        </p:nvSpPr>
        <p:spPr>
          <a:xfrm>
            <a:off x="688504" y="78203"/>
            <a:ext cx="5160530" cy="3960681"/>
          </a:xfrm>
        </p:spPr>
        <p:txBody>
          <a:bodyPr>
            <a:noAutofit/>
          </a:bodyPr>
          <a:lstStyle/>
          <a:p>
            <a:r>
              <a:rPr lang="en-US" sz="5400" u="sng" dirty="0">
                <a:effectLst/>
                <a:latin typeface="Times New Roman" panose="02020603050405020304" pitchFamily="18" charset="0"/>
                <a:ea typeface="Times New Roman" panose="02020603050405020304" pitchFamily="18" charset="0"/>
              </a:rPr>
              <a:t>WORKING:-</a:t>
            </a:r>
            <a:br>
              <a:rPr lang="en-US" sz="5400" u="sng"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As soon as you login, it will ask for source and destination stations.</a:t>
            </a:r>
            <a:br>
              <a:rPr lang="en-US" sz="2400" dirty="0">
                <a:effectLst/>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In our program you have to be careful with your spellings, if yo</a:t>
            </a:r>
            <a:r>
              <a:rPr lang="en-US" sz="2400" dirty="0">
                <a:latin typeface="Times New Roman" panose="02020603050405020304" pitchFamily="18" charset="0"/>
                <a:ea typeface="Times New Roman" panose="02020603050405020304" pitchFamily="18" charset="0"/>
              </a:rPr>
              <a:t>u </a:t>
            </a:r>
            <a:r>
              <a:rPr lang="en-US" sz="2400" dirty="0">
                <a:effectLst/>
                <a:latin typeface="Times New Roman" panose="02020603050405020304" pitchFamily="18" charset="0"/>
                <a:ea typeface="Times New Roman" panose="02020603050405020304" pitchFamily="18" charset="0"/>
              </a:rPr>
              <a:t>enter wrong spelling ,then it wil</a:t>
            </a:r>
            <a:r>
              <a:rPr lang="en-US" sz="2400" dirty="0">
                <a:latin typeface="Times New Roman" panose="02020603050405020304" pitchFamily="18" charset="0"/>
                <a:ea typeface="Times New Roman" panose="02020603050405020304" pitchFamily="18" charset="0"/>
              </a:rPr>
              <a:t>l </a:t>
            </a:r>
            <a:r>
              <a:rPr lang="en-US" sz="2400" dirty="0">
                <a:effectLst/>
                <a:latin typeface="Times New Roman" panose="02020603050405020304" pitchFamily="18" charset="0"/>
                <a:ea typeface="Times New Roman" panose="02020603050405020304" pitchFamily="18" charset="0"/>
              </a:rPr>
              <a:t>ask you to enter a valid station. After this, it will ask for the date on which you wish to travel.</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After entering the date ,it will display a chart of available trains with their details </a:t>
            </a:r>
            <a:endParaRPr lang="en-US" sz="2400" dirty="0"/>
          </a:p>
        </p:txBody>
      </p:sp>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r>
              <a:rPr lang="en-US"/>
              <a:t>2/1/20XX</a:t>
            </a:r>
            <a:endParaRPr lang="en-US" dirty="0"/>
          </a:p>
        </p:txBody>
      </p:sp>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6</a:t>
            </a:fld>
            <a:endParaRPr lang="en-US" dirty="0"/>
          </a:p>
        </p:txBody>
      </p:sp>
      <p:sp>
        <p:nvSpPr>
          <p:cNvPr id="8" name="TextBox 7">
            <a:extLst>
              <a:ext uri="{FF2B5EF4-FFF2-40B4-BE49-F238E27FC236}">
                <a16:creationId xmlns:a16="http://schemas.microsoft.com/office/drawing/2014/main" id="{3BD7218E-4D6F-4C7B-8ED3-98D6B68FCA3B}"/>
              </a:ext>
            </a:extLst>
          </p:cNvPr>
          <p:cNvSpPr txBox="1"/>
          <p:nvPr/>
        </p:nvSpPr>
        <p:spPr>
          <a:xfrm>
            <a:off x="5580967" y="3454127"/>
            <a:ext cx="5497341" cy="3416320"/>
          </a:xfrm>
          <a:prstGeom prst="rect">
            <a:avLst/>
          </a:prstGeom>
          <a:noFill/>
        </p:spPr>
        <p:txBody>
          <a:bodyPr wrap="square" rtlCol="0">
            <a:spAutoFit/>
          </a:bodyPr>
          <a:lstStyle/>
          <a:p>
            <a:r>
              <a:rPr lang="en-US" sz="2400" dirty="0">
                <a:solidFill>
                  <a:prstClr val="white"/>
                </a:solidFill>
                <a:latin typeface="Times New Roman" panose="02020603050405020304" pitchFamily="18" charset="0"/>
                <a:ea typeface="Times New Roman" panose="02020603050405020304" pitchFamily="18" charset="0"/>
                <a:cs typeface="+mj-cs"/>
              </a:rPr>
              <a:t>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hen you have to enter the                         train number as per your convenience </a:t>
            </a:r>
          </a:p>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,which is present in the chart. After that ,it will show you fare details. To continue booking , press 2 but if you wish to select another train press1.</a:t>
            </a:r>
            <a:r>
              <a:rPr lang="en-US" sz="2400" dirty="0">
                <a:effectLst/>
                <a:latin typeface="Times New Roman" panose="02020603050405020304" pitchFamily="18" charset="0"/>
                <a:ea typeface="Times New Roman" panose="02020603050405020304" pitchFamily="18" charset="0"/>
              </a:rPr>
              <a:t> If you select 1 ,it will show the train chart again but, if you press 2</a:t>
            </a:r>
            <a:r>
              <a:rPr lang="en-US" sz="2400"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it will ask you for number of     </a:t>
            </a:r>
          </a:p>
          <a:p>
            <a:r>
              <a:rPr lang="en-US" sz="2400" dirty="0">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 passengers and their details.</a:t>
            </a:r>
            <a:endParaRPr lang="en-US" sz="2400" dirty="0"/>
          </a:p>
        </p:txBody>
      </p:sp>
      <p:pic>
        <p:nvPicPr>
          <p:cNvPr id="13" name="Picture Placeholder 12">
            <a:extLst>
              <a:ext uri="{FF2B5EF4-FFF2-40B4-BE49-F238E27FC236}">
                <a16:creationId xmlns:a16="http://schemas.microsoft.com/office/drawing/2014/main" id="{9D77BC6B-19AB-497E-AEC1-936271F85DFE}"/>
              </a:ext>
            </a:extLst>
          </p:cNvPr>
          <p:cNvPicPr>
            <a:picLocks noGrp="1" noChangeAspect="1"/>
          </p:cNvPicPr>
          <p:nvPr>
            <p:ph type="pic" sz="quarter" idx="14"/>
          </p:nvPr>
        </p:nvPicPr>
        <p:blipFill rotWithShape="1">
          <a:blip r:embed="rId2"/>
          <a:srcRect l="-2907" t="2186" r="-2721" b="15910"/>
          <a:stretch/>
        </p:blipFill>
        <p:spPr>
          <a:xfrm>
            <a:off x="0" y="4108174"/>
            <a:ext cx="6096000" cy="2749826"/>
          </a:xfrm>
        </p:spPr>
      </p:pic>
      <p:pic>
        <p:nvPicPr>
          <p:cNvPr id="19" name="Picture Placeholder 18">
            <a:extLst>
              <a:ext uri="{FF2B5EF4-FFF2-40B4-BE49-F238E27FC236}">
                <a16:creationId xmlns:a16="http://schemas.microsoft.com/office/drawing/2014/main" id="{F2B3FAF9-C3EF-4E8F-B5FE-C1D4008F67BD}"/>
              </a:ext>
            </a:extLst>
          </p:cNvPr>
          <p:cNvPicPr>
            <a:picLocks noGrp="1" noChangeAspect="1"/>
          </p:cNvPicPr>
          <p:nvPr>
            <p:ph type="pic" sz="quarter" idx="13"/>
          </p:nvPr>
        </p:nvPicPr>
        <p:blipFill rotWithShape="1">
          <a:blip r:embed="rId3"/>
          <a:srcRect l="-3476" r="-1695" b="3590"/>
          <a:stretch/>
        </p:blipFill>
        <p:spPr>
          <a:xfrm>
            <a:off x="6611034" y="1"/>
            <a:ext cx="5580966" cy="3960681"/>
          </a:xfrm>
        </p:spPr>
      </p:pic>
    </p:spTree>
    <p:extLst>
      <p:ext uri="{BB962C8B-B14F-4D97-AF65-F5344CB8AC3E}">
        <p14:creationId xmlns:p14="http://schemas.microsoft.com/office/powerpoint/2010/main" val="553213128"/>
      </p:ext>
    </p:extLst>
  </p:cSld>
  <p:clrMapOvr>
    <a:masterClrMapping/>
  </p:clrMapOvr>
  <mc:AlternateContent xmlns:mc="http://schemas.openxmlformats.org/markup-compatibility/2006" xmlns:p14="http://schemas.microsoft.com/office/powerpoint/2010/main">
    <mc:Choice Requires="p14">
      <p:transition spd="slow" p14:dur="30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66DAC07-E75A-4734-B2FD-40A29CC0D317}"/>
              </a:ext>
            </a:extLst>
          </p:cNvPr>
          <p:cNvSpPr>
            <a:spLocks noGrp="1"/>
          </p:cNvSpPr>
          <p:nvPr>
            <p:ph type="title"/>
          </p:nvPr>
        </p:nvSpPr>
        <p:spPr>
          <a:xfrm>
            <a:off x="418123" y="120745"/>
            <a:ext cx="5426222" cy="3960681"/>
          </a:xfrm>
        </p:spPr>
        <p:txBody>
          <a:bodyPr>
            <a:noAutofit/>
          </a:bodyPr>
          <a:lstStyle/>
          <a:p>
            <a:r>
              <a:rPr lang="en-US" sz="5400" u="sng" dirty="0">
                <a:effectLst/>
                <a:latin typeface="Times New Roman" panose="02020603050405020304" pitchFamily="18" charset="0"/>
                <a:ea typeface="Times New Roman" panose="02020603050405020304" pitchFamily="18" charset="0"/>
              </a:rPr>
              <a:t>WORKING:-</a:t>
            </a:r>
            <a:br>
              <a:rPr lang="en-US" sz="5400" dirty="0">
                <a:effectLst/>
                <a:latin typeface="Times New Roman" panose="02020603050405020304" pitchFamily="18" charset="0"/>
                <a:ea typeface="Times New Roman" panose="02020603050405020304" pitchFamily="18" charset="0"/>
              </a:rPr>
            </a:br>
            <a:br>
              <a:rPr lang="en-US" sz="1400" dirty="0">
                <a:latin typeface="Times New Roman" panose="02020603050405020304" pitchFamily="18" charset="0"/>
                <a:ea typeface="Times New Roman" panose="02020603050405020304" pitchFamily="18" charset="0"/>
              </a:rPr>
            </a:br>
            <a:r>
              <a:rPr lang="en-US" sz="2400" dirty="0">
                <a:effectLst/>
                <a:latin typeface="Times New Roman" panose="02020603050405020304" pitchFamily="18" charset="0"/>
                <a:ea typeface="Times New Roman" panose="02020603050405020304" pitchFamily="18" charset="0"/>
              </a:rPr>
              <a:t>Then you have to choose which Class you want to travel in. After this, you will receive an OTP on your registered mobile number. If you enter wrong OTP, it will ask you to try again else it will </a:t>
            </a:r>
            <a:r>
              <a:rPr lang="en-US" sz="2400" dirty="0">
                <a:latin typeface="Times New Roman" panose="02020603050405020304" pitchFamily="18" charset="0"/>
                <a:ea typeface="Times New Roman" panose="02020603050405020304" pitchFamily="18" charset="0"/>
              </a:rPr>
              <a:t>proceed </a:t>
            </a:r>
            <a:r>
              <a:rPr lang="en-US" sz="2400" dirty="0">
                <a:effectLst/>
                <a:latin typeface="Times New Roman" panose="02020603050405020304" pitchFamily="18" charset="0"/>
                <a:ea typeface="Times New Roman" panose="02020603050405020304" pitchFamily="18" charset="0"/>
              </a:rPr>
              <a:t>further and show “your payment is successful” for which you have to add a payment gateway.</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Now, at this point your booking is complete</a:t>
            </a:r>
            <a:endParaRPr lang="en-US" sz="2400" dirty="0"/>
          </a:p>
        </p:txBody>
      </p:sp>
      <p:sp>
        <p:nvSpPr>
          <p:cNvPr id="2" name="Date Placeholder 1">
            <a:extLst>
              <a:ext uri="{FF2B5EF4-FFF2-40B4-BE49-F238E27FC236}">
                <a16:creationId xmlns:a16="http://schemas.microsoft.com/office/drawing/2014/main" id="{ABB59987-20C7-44CA-B0D1-D87A45033937}"/>
              </a:ext>
            </a:extLst>
          </p:cNvPr>
          <p:cNvSpPr>
            <a:spLocks noGrp="1"/>
          </p:cNvSpPr>
          <p:nvPr>
            <p:ph type="dt" sz="half" idx="10"/>
          </p:nvPr>
        </p:nvSpPr>
        <p:spPr>
          <a:xfrm>
            <a:off x="9389165" y="194320"/>
            <a:ext cx="2040835" cy="365125"/>
          </a:xfrm>
        </p:spPr>
        <p:txBody>
          <a:bodyPr/>
          <a:lstStyle/>
          <a:p>
            <a:r>
              <a:rPr lang="en-US"/>
              <a:t>2/1/20XX</a:t>
            </a:r>
            <a:endParaRPr lang="en-US" dirty="0"/>
          </a:p>
        </p:txBody>
      </p:sp>
      <p:sp>
        <p:nvSpPr>
          <p:cNvPr id="4" name="Slide Number Placeholder 3">
            <a:extLst>
              <a:ext uri="{FF2B5EF4-FFF2-40B4-BE49-F238E27FC236}">
                <a16:creationId xmlns:a16="http://schemas.microsoft.com/office/drawing/2014/main" id="{3ECAC315-D873-41E8-BB24-C4382A056CAF}"/>
              </a:ext>
            </a:extLst>
          </p:cNvPr>
          <p:cNvSpPr>
            <a:spLocks noGrp="1"/>
          </p:cNvSpPr>
          <p:nvPr>
            <p:ph type="sldNum" sz="quarter" idx="12"/>
          </p:nvPr>
        </p:nvSpPr>
        <p:spPr>
          <a:xfrm>
            <a:off x="9906000" y="6356350"/>
            <a:ext cx="1524000" cy="365125"/>
          </a:xfrm>
        </p:spPr>
        <p:txBody>
          <a:bodyPr/>
          <a:lstStyle/>
          <a:p>
            <a:fld id="{07CE569E-9B7C-4CB9-AB80-C0841F922CFF}" type="slidenum">
              <a:rPr lang="en-US" smtClean="0"/>
              <a:pPr/>
              <a:t>7</a:t>
            </a:fld>
            <a:endParaRPr lang="en-US" dirty="0"/>
          </a:p>
        </p:txBody>
      </p:sp>
      <p:sp>
        <p:nvSpPr>
          <p:cNvPr id="8" name="TextBox 7">
            <a:extLst>
              <a:ext uri="{FF2B5EF4-FFF2-40B4-BE49-F238E27FC236}">
                <a16:creationId xmlns:a16="http://schemas.microsoft.com/office/drawing/2014/main" id="{3BD7218E-4D6F-4C7B-8ED3-98D6B68FCA3B}"/>
              </a:ext>
            </a:extLst>
          </p:cNvPr>
          <p:cNvSpPr txBox="1"/>
          <p:nvPr/>
        </p:nvSpPr>
        <p:spPr>
          <a:xfrm>
            <a:off x="5718485" y="3429000"/>
            <a:ext cx="5155842" cy="3416320"/>
          </a:xfrm>
          <a:prstGeom prst="rect">
            <a:avLst/>
          </a:prstGeom>
          <a:noFill/>
        </p:spPr>
        <p:txBody>
          <a:bodyPr wrap="square" rtlCol="0">
            <a:spAutoFit/>
          </a:bodyPr>
          <a:lstStyle/>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Your booking details                                  will be displayed and the program </a:t>
            </a:r>
          </a:p>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returns to the starting</a:t>
            </a:r>
            <a:r>
              <a:rPr lang="en-US" sz="2400" dirty="0">
                <a:solidFill>
                  <a:prstClr val="white"/>
                </a:solidFill>
                <a:latin typeface="Times New Roman" panose="02020603050405020304" pitchFamily="18" charset="0"/>
                <a:ea typeface="Times New Roman" panose="02020603050405020304" pitchFamily="18" charset="0"/>
                <a:cs typeface="+mj-cs"/>
              </a:rPr>
              <a:t>point</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where  it </a:t>
            </a:r>
          </a:p>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will ask you to create new user or login. </a:t>
            </a:r>
          </a:p>
          <a:p>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But now ,we already have a user </a:t>
            </a:r>
            <a:r>
              <a:rPr lang="en-US" sz="2400" dirty="0">
                <a:solidFill>
                  <a:prstClr val="white"/>
                </a:solidFill>
                <a:latin typeface="Times New Roman" panose="02020603050405020304" pitchFamily="18" charset="0"/>
                <a:ea typeface="Times New Roman" panose="02020603050405020304" pitchFamily="18" charset="0"/>
                <a:cs typeface="+mj-cs"/>
              </a:rPr>
              <a:t>,so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we can use login option with proper username and password .If you wish to exit, choose exit option and the program</a:t>
            </a:r>
          </a:p>
          <a:p>
            <a:r>
              <a:rPr lang="en-US" sz="2400" noProof="0" dirty="0">
                <a:solidFill>
                  <a:prstClr val="white"/>
                </a:solidFill>
                <a:latin typeface="Times New Roman" panose="02020603050405020304" pitchFamily="18" charset="0"/>
                <a:ea typeface="Times New Roman" panose="02020603050405020304" pitchFamily="18" charset="0"/>
                <a:cs typeface="+mj-cs"/>
              </a:rPr>
              <a:t>   </a:t>
            </a:r>
            <a:r>
              <a:rPr kumimoji="0" lang="en-US" sz="2400" b="0" i="0" u="none" strike="noStrike" kern="1200" cap="none" spc="0" normalizeH="0" baseline="0" noProof="0" dirty="0">
                <a:ln>
                  <a:noFill/>
                </a:ln>
                <a:solidFill>
                  <a:prstClr val="white"/>
                </a:solidFill>
                <a:effectLst/>
                <a:uLnTx/>
                <a:uFillTx/>
                <a:latin typeface="Times New Roman" panose="02020603050405020304" pitchFamily="18" charset="0"/>
                <a:ea typeface="Times New Roman" panose="02020603050405020304" pitchFamily="18" charset="0"/>
                <a:cs typeface="+mj-cs"/>
              </a:rPr>
              <a:t> will get terminated.</a:t>
            </a:r>
            <a:endParaRPr lang="en-US" dirty="0"/>
          </a:p>
        </p:txBody>
      </p:sp>
      <p:pic>
        <p:nvPicPr>
          <p:cNvPr id="13" name="Picture Placeholder 12">
            <a:extLst>
              <a:ext uri="{FF2B5EF4-FFF2-40B4-BE49-F238E27FC236}">
                <a16:creationId xmlns:a16="http://schemas.microsoft.com/office/drawing/2014/main" id="{9D77BC6B-19AB-497E-AEC1-936271F85DFE}"/>
              </a:ext>
            </a:extLst>
          </p:cNvPr>
          <p:cNvPicPr>
            <a:picLocks noGrp="1" noChangeAspect="1"/>
          </p:cNvPicPr>
          <p:nvPr>
            <p:ph type="pic" sz="quarter" idx="14"/>
          </p:nvPr>
        </p:nvPicPr>
        <p:blipFill rotWithShape="1">
          <a:blip r:embed="rId2"/>
          <a:srcRect l="-2907" t="2186" r="-2721" b="15910"/>
          <a:stretch/>
        </p:blipFill>
        <p:spPr>
          <a:xfrm>
            <a:off x="0" y="4108174"/>
            <a:ext cx="6096000" cy="2749826"/>
          </a:xfrm>
        </p:spPr>
      </p:pic>
      <p:pic>
        <p:nvPicPr>
          <p:cNvPr id="19" name="Picture Placeholder 18">
            <a:extLst>
              <a:ext uri="{FF2B5EF4-FFF2-40B4-BE49-F238E27FC236}">
                <a16:creationId xmlns:a16="http://schemas.microsoft.com/office/drawing/2014/main" id="{F2B3FAF9-C3EF-4E8F-B5FE-C1D4008F67BD}"/>
              </a:ext>
            </a:extLst>
          </p:cNvPr>
          <p:cNvPicPr>
            <a:picLocks noGrp="1" noChangeAspect="1"/>
          </p:cNvPicPr>
          <p:nvPr>
            <p:ph type="pic" sz="quarter" idx="13"/>
          </p:nvPr>
        </p:nvPicPr>
        <p:blipFill rotWithShape="1">
          <a:blip r:embed="rId3"/>
          <a:srcRect l="-3476" r="-1695" b="3590"/>
          <a:stretch/>
        </p:blipFill>
        <p:spPr>
          <a:xfrm>
            <a:off x="6611034" y="1"/>
            <a:ext cx="5580966" cy="3960681"/>
          </a:xfrm>
        </p:spPr>
      </p:pic>
    </p:spTree>
    <p:extLst>
      <p:ext uri="{BB962C8B-B14F-4D97-AF65-F5344CB8AC3E}">
        <p14:creationId xmlns:p14="http://schemas.microsoft.com/office/powerpoint/2010/main" val="1835602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435DFCD-2FCD-49BE-B15F-0215777FA04C}"/>
              </a:ext>
            </a:extLst>
          </p:cNvPr>
          <p:cNvSpPr>
            <a:spLocks noGrp="1"/>
          </p:cNvSpPr>
          <p:nvPr>
            <p:ph type="title"/>
          </p:nvPr>
        </p:nvSpPr>
        <p:spPr>
          <a:xfrm>
            <a:off x="3832274" y="-13252"/>
            <a:ext cx="4527452" cy="594227"/>
          </a:xfrm>
        </p:spPr>
        <p:txBody>
          <a:bodyPr>
            <a:normAutofit fontScale="90000"/>
          </a:bodyPr>
          <a:lstStyle/>
          <a:p>
            <a:r>
              <a:rPr lang="en-US" dirty="0"/>
              <a:t>SOURCE CODE</a:t>
            </a:r>
          </a:p>
        </p:txBody>
      </p:sp>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8</a:t>
            </a:fld>
            <a:endParaRPr lang="en-US" dirty="0"/>
          </a:p>
        </p:txBody>
      </p:sp>
      <p:pic>
        <p:nvPicPr>
          <p:cNvPr id="9" name="Picture 8">
            <a:extLst>
              <a:ext uri="{FF2B5EF4-FFF2-40B4-BE49-F238E27FC236}">
                <a16:creationId xmlns:a16="http://schemas.microsoft.com/office/drawing/2014/main" id="{7AAA5D63-46C5-4E13-ABCC-3154C7469E45}"/>
              </a:ext>
            </a:extLst>
          </p:cNvPr>
          <p:cNvPicPr>
            <a:picLocks noChangeAspect="1"/>
          </p:cNvPicPr>
          <p:nvPr/>
        </p:nvPicPr>
        <p:blipFill rotWithShape="1">
          <a:blip r:embed="rId2"/>
          <a:srcRect r="36134"/>
          <a:stretch/>
        </p:blipFill>
        <p:spPr>
          <a:xfrm>
            <a:off x="5429739" y="594227"/>
            <a:ext cx="6762261" cy="6263773"/>
          </a:xfrm>
          <a:prstGeom prst="rect">
            <a:avLst/>
          </a:prstGeom>
        </p:spPr>
      </p:pic>
      <p:pic>
        <p:nvPicPr>
          <p:cNvPr id="31" name="Picture 30">
            <a:extLst>
              <a:ext uri="{FF2B5EF4-FFF2-40B4-BE49-F238E27FC236}">
                <a16:creationId xmlns:a16="http://schemas.microsoft.com/office/drawing/2014/main" id="{F577B9EE-FDB7-4F2F-BD8D-1B6D32BE548D}"/>
              </a:ext>
            </a:extLst>
          </p:cNvPr>
          <p:cNvPicPr>
            <a:picLocks noChangeAspect="1"/>
          </p:cNvPicPr>
          <p:nvPr/>
        </p:nvPicPr>
        <p:blipFill rotWithShape="1">
          <a:blip r:embed="rId3"/>
          <a:srcRect r="61304"/>
          <a:stretch/>
        </p:blipFill>
        <p:spPr>
          <a:xfrm>
            <a:off x="0" y="594227"/>
            <a:ext cx="5300870" cy="6263774"/>
          </a:xfrm>
          <a:prstGeom prst="rect">
            <a:avLst/>
          </a:prstGeom>
        </p:spPr>
      </p:pic>
    </p:spTree>
    <p:extLst>
      <p:ext uri="{BB962C8B-B14F-4D97-AF65-F5344CB8AC3E}">
        <p14:creationId xmlns:p14="http://schemas.microsoft.com/office/powerpoint/2010/main" val="324193166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7E685DD-5344-4DB8-BB60-1D2C73750EB3}"/>
              </a:ext>
            </a:extLst>
          </p:cNvPr>
          <p:cNvSpPr>
            <a:spLocks noGrp="1"/>
          </p:cNvSpPr>
          <p:nvPr>
            <p:ph type="sldNum" sz="quarter" idx="12"/>
          </p:nvPr>
        </p:nvSpPr>
        <p:spPr/>
        <p:txBody>
          <a:bodyPr/>
          <a:lstStyle/>
          <a:p>
            <a:fld id="{07CE569E-9B7C-4CB9-AB80-C0841F922CFF}" type="slidenum">
              <a:rPr lang="en-US" smtClean="0"/>
              <a:t>9</a:t>
            </a:fld>
            <a:endParaRPr lang="en-US" dirty="0"/>
          </a:p>
        </p:txBody>
      </p:sp>
      <p:pic>
        <p:nvPicPr>
          <p:cNvPr id="8" name="Picture 7">
            <a:extLst>
              <a:ext uri="{FF2B5EF4-FFF2-40B4-BE49-F238E27FC236}">
                <a16:creationId xmlns:a16="http://schemas.microsoft.com/office/drawing/2014/main" id="{54DF0D23-09BA-49FB-8142-C0E6B3FF5C4A}"/>
              </a:ext>
            </a:extLst>
          </p:cNvPr>
          <p:cNvPicPr>
            <a:picLocks noChangeAspect="1"/>
          </p:cNvPicPr>
          <p:nvPr/>
        </p:nvPicPr>
        <p:blipFill rotWithShape="1">
          <a:blip r:embed="rId2"/>
          <a:srcRect r="66392"/>
          <a:stretch/>
        </p:blipFill>
        <p:spPr>
          <a:xfrm>
            <a:off x="0" y="2729552"/>
            <a:ext cx="5377218" cy="4128448"/>
          </a:xfrm>
          <a:prstGeom prst="rect">
            <a:avLst/>
          </a:prstGeom>
        </p:spPr>
      </p:pic>
      <p:pic>
        <p:nvPicPr>
          <p:cNvPr id="10" name="Picture 9">
            <a:extLst>
              <a:ext uri="{FF2B5EF4-FFF2-40B4-BE49-F238E27FC236}">
                <a16:creationId xmlns:a16="http://schemas.microsoft.com/office/drawing/2014/main" id="{2AE041B4-B4E3-4E4E-8B5F-4FB769DFA061}"/>
              </a:ext>
            </a:extLst>
          </p:cNvPr>
          <p:cNvPicPr>
            <a:picLocks noChangeAspect="1"/>
          </p:cNvPicPr>
          <p:nvPr/>
        </p:nvPicPr>
        <p:blipFill rotWithShape="1">
          <a:blip r:embed="rId3"/>
          <a:srcRect l="1" r="53871"/>
          <a:stretch/>
        </p:blipFill>
        <p:spPr>
          <a:xfrm>
            <a:off x="1" y="0"/>
            <a:ext cx="5377218" cy="2647666"/>
          </a:xfrm>
          <a:prstGeom prst="rect">
            <a:avLst/>
          </a:prstGeom>
        </p:spPr>
      </p:pic>
      <p:pic>
        <p:nvPicPr>
          <p:cNvPr id="11" name="Picture 10">
            <a:extLst>
              <a:ext uri="{FF2B5EF4-FFF2-40B4-BE49-F238E27FC236}">
                <a16:creationId xmlns:a16="http://schemas.microsoft.com/office/drawing/2014/main" id="{EE78A284-8083-401A-AA58-7ED081F9F193}"/>
              </a:ext>
            </a:extLst>
          </p:cNvPr>
          <p:cNvPicPr>
            <a:picLocks noChangeAspect="1"/>
          </p:cNvPicPr>
          <p:nvPr/>
        </p:nvPicPr>
        <p:blipFill rotWithShape="1">
          <a:blip r:embed="rId4"/>
          <a:srcRect l="-120" r="68786"/>
          <a:stretch/>
        </p:blipFill>
        <p:spPr>
          <a:xfrm>
            <a:off x="5531894" y="0"/>
            <a:ext cx="6623711" cy="6858001"/>
          </a:xfrm>
          <a:prstGeom prst="rect">
            <a:avLst/>
          </a:prstGeom>
        </p:spPr>
      </p:pic>
    </p:spTree>
    <p:extLst>
      <p:ext uri="{BB962C8B-B14F-4D97-AF65-F5344CB8AC3E}">
        <p14:creationId xmlns:p14="http://schemas.microsoft.com/office/powerpoint/2010/main" val="421943490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609E108-931D-49EA-88D9-2D9B8E90167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56FC496-221D-4D11-9DFD-2E47AEB2A1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F7E09F-F817-4A99-A43E-1B7B2298E82F}">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Pebble design</Template>
  <TotalTime>1489</TotalTime>
  <Words>818</Words>
  <Application>Microsoft Office PowerPoint</Application>
  <PresentationFormat>Widescreen</PresentationFormat>
  <Paragraphs>56</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Meiryo</vt:lpstr>
      <vt:lpstr>Arial</vt:lpstr>
      <vt:lpstr>Avenir Next LT Pro</vt:lpstr>
      <vt:lpstr>Avenir Next LT Pro Light</vt:lpstr>
      <vt:lpstr>Calibri</vt:lpstr>
      <vt:lpstr>Sitka Subheading</vt:lpstr>
      <vt:lpstr>Times New Roman</vt:lpstr>
      <vt:lpstr>Wingdings</vt:lpstr>
      <vt:lpstr>PebbleVTI</vt:lpstr>
      <vt:lpstr>Digital Ticketing System</vt:lpstr>
      <vt:lpstr>Made By :-</vt:lpstr>
      <vt:lpstr>Introduction</vt:lpstr>
      <vt:lpstr> OBJECTIVES • To provide the customers with an easy and simple way of booking train tickets at a comfort of their homes. • To reduce the time, energy, and resources that was being consumed while performing  a counter -based reservation .  </vt:lpstr>
      <vt:lpstr>WORKING:- As we run the program, initially it displays the introduction of all the teammates and asks the user to enter the password. If you type the correct password ,then it moves further to the next part else it will ask the user to try again. The next part consists of three options -: 1st -new user  2nd -login  3rd -exit. It will ask the user to enter 1 ,2 or 3.</vt:lpstr>
      <vt:lpstr>WORKING:- As soon as you login, it will ask for source and destination stations. In our program you have to be careful with your spellings, if you enter wrong spelling ,then it will ask you to enter a valid station. After this, it will ask for the date on which you wish to travel. After entering the date ,it will display a chart of available trains with their details </vt:lpstr>
      <vt:lpstr>WORKING:-  Then you have to choose which Class you want to travel in. After this, you will receive an OTP on your registered mobile number. If you enter wrong OTP, it will ask you to try again else it will proceed further and show “your payment is successful” for which you have to add a payment gateway. Now, at this point your booking is complete</vt:lpstr>
      <vt:lpstr>SOURCE CODE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And Food Billing System</dc:title>
  <dc:creator>SHASHANK SINGH</dc:creator>
  <cp:lastModifiedBy>Musthaffa Shaik</cp:lastModifiedBy>
  <cp:revision>62</cp:revision>
  <dcterms:created xsi:type="dcterms:W3CDTF">2021-09-14T14:57:16Z</dcterms:created>
  <dcterms:modified xsi:type="dcterms:W3CDTF">2023-06-27T03:49:29Z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